
<file path=[Content_Types].xml><?xml version="1.0" encoding="utf-8"?>
<Types xmlns="http://schemas.openxmlformats.org/package/2006/content-types">
  <Default Extension="rels" ContentType="application/vnd.openxmlformats-package.relationships+xml"/>
  <Default Extension="xml" ContentType="application/xml"/>
  <Default Extension="fntdata" ContentType="application/x-fontdata"/>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59" r:id="rId1"/>
  </p:sldMasterIdLst>
  <p:notesMasterIdLst>
    <p:notesMasterId r:id="rId16"/>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Lst>
  <p:sldSz cx="9144000" cy="5143500" type="screen16x9"/>
  <p:notesSz cx="6858000" cy="9144000"/>
  <p:embeddedFontLst>
    <p:embeddedFont>
      <p:font typeface="Comfortaa" panose="020B0604020202020204" charset="0"/>
      <p:regular r:id="rId17"/>
      <p:bold r:id="rId18"/>
    </p:embeddedFont>
    <p:embeddedFont>
      <p:font typeface="Comic Sans MS" panose="030F0702030302020204" pitchFamily="66" charset="0"/>
      <p:regular r:id="rId19"/>
      <p:bold r:id="rId20"/>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5" d="100"/>
          <a:sy n="85" d="100"/>
        </p:scale>
        <p:origin x="96" y="21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font" Target="fonts/font2.fntdata"/><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font" Target="fonts/font1.fntdata"/><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font" Target="fonts/font4.fntdata"/><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font" Target="fonts/font3.fnt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Shape 3"/>
          <p:cNvSpPr>
            <a:spLocks noGrp="1" noRot="1" noChangeAspect="1"/>
          </p:cNvSpPr>
          <p:nvPr>
            <p:ph type="sldImg" idx="2"/>
          </p:nvPr>
        </p:nvSpPr>
        <p:spPr>
          <a:xfrm>
            <a:off x="381300" y="685800"/>
            <a:ext cx="6096075"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
        <p:nvSpPr>
          <p:cNvPr id="4" name="Shape 4"/>
          <p:cNvSpPr txBox="1">
            <a:spLocks noGrp="1"/>
          </p:cNvSpPr>
          <p:nvPr>
            <p:ph type="body" idx="1"/>
          </p:nvPr>
        </p:nvSpPr>
        <p:spPr>
          <a:xfrm>
            <a:off x="685800" y="4343400"/>
            <a:ext cx="5486400" cy="4114800"/>
          </a:xfrm>
          <a:prstGeom prst="rect">
            <a:avLst/>
          </a:prstGeom>
          <a:noFill/>
          <a:ln>
            <a:noFill/>
          </a:ln>
        </p:spPr>
        <p:txBody>
          <a:bodyPr lIns="91425" tIns="91425" rIns="91425" bIns="91425" anchor="t" anchorCtr="0"/>
          <a:lstStyle>
            <a:lvl1pPr lvl="0">
              <a:spcBef>
                <a:spcPts val="0"/>
              </a:spcBef>
              <a:defRPr sz="1100"/>
            </a:lvl1pPr>
            <a:lvl2pPr lvl="1">
              <a:spcBef>
                <a:spcPts val="0"/>
              </a:spcBef>
              <a:defRPr sz="1100"/>
            </a:lvl2pPr>
            <a:lvl3pPr lvl="2">
              <a:spcBef>
                <a:spcPts val="0"/>
              </a:spcBef>
              <a:defRPr sz="1100"/>
            </a:lvl3pPr>
            <a:lvl4pPr lvl="3">
              <a:spcBef>
                <a:spcPts val="0"/>
              </a:spcBef>
              <a:defRPr sz="1100"/>
            </a:lvl4pPr>
            <a:lvl5pPr lvl="4">
              <a:spcBef>
                <a:spcPts val="0"/>
              </a:spcBef>
              <a:defRPr sz="1100"/>
            </a:lvl5pPr>
            <a:lvl6pPr lvl="5">
              <a:spcBef>
                <a:spcPts val="0"/>
              </a:spcBef>
              <a:defRPr sz="1100"/>
            </a:lvl6pPr>
            <a:lvl7pPr lvl="6">
              <a:spcBef>
                <a:spcPts val="0"/>
              </a:spcBef>
              <a:defRPr sz="1100"/>
            </a:lvl7pPr>
            <a:lvl8pPr lvl="7">
              <a:spcBef>
                <a:spcPts val="0"/>
              </a:spcBef>
              <a:defRPr sz="1100"/>
            </a:lvl8pPr>
            <a:lvl9pPr lvl="8">
              <a:spcBef>
                <a:spcPts val="0"/>
              </a:spcBef>
              <a:defRPr sz="1100"/>
            </a:lvl9pPr>
          </a:lstStyle>
          <a:p>
            <a:endParaRPr/>
          </a:p>
        </p:txBody>
      </p:sp>
    </p:spTree>
    <p:extLst>
      <p:ext uri="{BB962C8B-B14F-4D97-AF65-F5344CB8AC3E}">
        <p14:creationId xmlns:p14="http://schemas.microsoft.com/office/powerpoint/2010/main" val="3503034612"/>
      </p:ext>
    </p:extLst>
  </p:cSld>
  <p:clrMap bg1="lt1" tx1="dk1" bg2="dk2" tx2="lt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Shape 51"/>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52" name="Shape 52"/>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a:spcBef>
                <a:spcPts val="0"/>
              </a:spcBef>
              <a:buNone/>
            </a:pPr>
            <a:endParaRPr/>
          </a:p>
        </p:txBody>
      </p:sp>
    </p:spTree>
    <p:extLst>
      <p:ext uri="{BB962C8B-B14F-4D97-AF65-F5344CB8AC3E}">
        <p14:creationId xmlns:p14="http://schemas.microsoft.com/office/powerpoint/2010/main" val="24291868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3"/>
        <p:cNvGrpSpPr/>
        <p:nvPr/>
      </p:nvGrpSpPr>
      <p:grpSpPr>
        <a:xfrm>
          <a:off x="0" y="0"/>
          <a:ext cx="0" cy="0"/>
          <a:chOff x="0" y="0"/>
          <a:chExt cx="0" cy="0"/>
        </a:xfrm>
      </p:grpSpPr>
      <p:sp>
        <p:nvSpPr>
          <p:cNvPr id="104" name="Shape 104"/>
          <p:cNvSpPr>
            <a:spLocks noGrp="1" noRot="1" noChangeAspect="1"/>
          </p:cNvSpPr>
          <p:nvPr>
            <p:ph type="sldImg" idx="2"/>
          </p:nvPr>
        </p:nvSpPr>
        <p:spPr>
          <a:xfrm>
            <a:off x="3813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05" name="Shape 105"/>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a:spcBef>
                <a:spcPts val="0"/>
              </a:spcBef>
              <a:buNone/>
            </a:pPr>
            <a:endParaRPr/>
          </a:p>
        </p:txBody>
      </p:sp>
    </p:spTree>
    <p:extLst>
      <p:ext uri="{BB962C8B-B14F-4D97-AF65-F5344CB8AC3E}">
        <p14:creationId xmlns:p14="http://schemas.microsoft.com/office/powerpoint/2010/main" val="165913157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9"/>
        <p:cNvGrpSpPr/>
        <p:nvPr/>
      </p:nvGrpSpPr>
      <p:grpSpPr>
        <a:xfrm>
          <a:off x="0" y="0"/>
          <a:ext cx="0" cy="0"/>
          <a:chOff x="0" y="0"/>
          <a:chExt cx="0" cy="0"/>
        </a:xfrm>
      </p:grpSpPr>
      <p:sp>
        <p:nvSpPr>
          <p:cNvPr id="110" name="Shape 110"/>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11" name="Shape 111"/>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a:spcBef>
                <a:spcPts val="0"/>
              </a:spcBef>
              <a:buNone/>
            </a:pPr>
            <a:endParaRPr/>
          </a:p>
        </p:txBody>
      </p:sp>
    </p:spTree>
    <p:extLst>
      <p:ext uri="{BB962C8B-B14F-4D97-AF65-F5344CB8AC3E}">
        <p14:creationId xmlns:p14="http://schemas.microsoft.com/office/powerpoint/2010/main" val="106981738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6"/>
        <p:cNvGrpSpPr/>
        <p:nvPr/>
      </p:nvGrpSpPr>
      <p:grpSpPr>
        <a:xfrm>
          <a:off x="0" y="0"/>
          <a:ext cx="0" cy="0"/>
          <a:chOff x="0" y="0"/>
          <a:chExt cx="0" cy="0"/>
        </a:xfrm>
      </p:grpSpPr>
      <p:sp>
        <p:nvSpPr>
          <p:cNvPr id="117" name="Shape 117"/>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18" name="Shape 118"/>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a:spcBef>
                <a:spcPts val="0"/>
              </a:spcBef>
              <a:buNone/>
            </a:pPr>
            <a:endParaRPr/>
          </a:p>
        </p:txBody>
      </p:sp>
    </p:spTree>
    <p:extLst>
      <p:ext uri="{BB962C8B-B14F-4D97-AF65-F5344CB8AC3E}">
        <p14:creationId xmlns:p14="http://schemas.microsoft.com/office/powerpoint/2010/main" val="121237404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2"/>
        <p:cNvGrpSpPr/>
        <p:nvPr/>
      </p:nvGrpSpPr>
      <p:grpSpPr>
        <a:xfrm>
          <a:off x="0" y="0"/>
          <a:ext cx="0" cy="0"/>
          <a:chOff x="0" y="0"/>
          <a:chExt cx="0" cy="0"/>
        </a:xfrm>
      </p:grpSpPr>
      <p:sp>
        <p:nvSpPr>
          <p:cNvPr id="123" name="Shape 123"/>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24" name="Shape 124"/>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a:spcBef>
                <a:spcPts val="0"/>
              </a:spcBef>
              <a:buNone/>
            </a:pPr>
            <a:endParaRPr/>
          </a:p>
        </p:txBody>
      </p:sp>
    </p:spTree>
    <p:extLst>
      <p:ext uri="{BB962C8B-B14F-4D97-AF65-F5344CB8AC3E}">
        <p14:creationId xmlns:p14="http://schemas.microsoft.com/office/powerpoint/2010/main" val="149187544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8"/>
        <p:cNvGrpSpPr/>
        <p:nvPr/>
      </p:nvGrpSpPr>
      <p:grpSpPr>
        <a:xfrm>
          <a:off x="0" y="0"/>
          <a:ext cx="0" cy="0"/>
          <a:chOff x="0" y="0"/>
          <a:chExt cx="0" cy="0"/>
        </a:xfrm>
      </p:grpSpPr>
      <p:sp>
        <p:nvSpPr>
          <p:cNvPr id="129" name="Shape 129"/>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30" name="Shape 130"/>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a:spcBef>
                <a:spcPts val="0"/>
              </a:spcBef>
              <a:buNone/>
            </a:pPr>
            <a:endParaRPr/>
          </a:p>
        </p:txBody>
      </p:sp>
    </p:spTree>
    <p:extLst>
      <p:ext uri="{BB962C8B-B14F-4D97-AF65-F5344CB8AC3E}">
        <p14:creationId xmlns:p14="http://schemas.microsoft.com/office/powerpoint/2010/main" val="221633859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5"/>
        <p:cNvGrpSpPr/>
        <p:nvPr/>
      </p:nvGrpSpPr>
      <p:grpSpPr>
        <a:xfrm>
          <a:off x="0" y="0"/>
          <a:ext cx="0" cy="0"/>
          <a:chOff x="0" y="0"/>
          <a:chExt cx="0" cy="0"/>
        </a:xfrm>
      </p:grpSpPr>
      <p:sp>
        <p:nvSpPr>
          <p:cNvPr id="56" name="Shape 56"/>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57" name="Shape 57"/>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a:spcBef>
                <a:spcPts val="0"/>
              </a:spcBef>
              <a:buNone/>
            </a:pPr>
            <a:endParaRPr/>
          </a:p>
        </p:txBody>
      </p:sp>
    </p:spTree>
    <p:extLst>
      <p:ext uri="{BB962C8B-B14F-4D97-AF65-F5344CB8AC3E}">
        <p14:creationId xmlns:p14="http://schemas.microsoft.com/office/powerpoint/2010/main" val="285562040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1"/>
        <p:cNvGrpSpPr/>
        <p:nvPr/>
      </p:nvGrpSpPr>
      <p:grpSpPr>
        <a:xfrm>
          <a:off x="0" y="0"/>
          <a:ext cx="0" cy="0"/>
          <a:chOff x="0" y="0"/>
          <a:chExt cx="0" cy="0"/>
        </a:xfrm>
      </p:grpSpPr>
      <p:sp>
        <p:nvSpPr>
          <p:cNvPr id="62" name="Shape 62"/>
          <p:cNvSpPr>
            <a:spLocks noGrp="1" noRot="1" noChangeAspect="1"/>
          </p:cNvSpPr>
          <p:nvPr>
            <p:ph type="sldImg" idx="2"/>
          </p:nvPr>
        </p:nvSpPr>
        <p:spPr>
          <a:xfrm>
            <a:off x="3813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63" name="Shape 63"/>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a:spcBef>
                <a:spcPts val="0"/>
              </a:spcBef>
              <a:buNone/>
            </a:pPr>
            <a:endParaRPr/>
          </a:p>
        </p:txBody>
      </p:sp>
    </p:spTree>
    <p:extLst>
      <p:ext uri="{BB962C8B-B14F-4D97-AF65-F5344CB8AC3E}">
        <p14:creationId xmlns:p14="http://schemas.microsoft.com/office/powerpoint/2010/main" val="120487804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7"/>
        <p:cNvGrpSpPr/>
        <p:nvPr/>
      </p:nvGrpSpPr>
      <p:grpSpPr>
        <a:xfrm>
          <a:off x="0" y="0"/>
          <a:ext cx="0" cy="0"/>
          <a:chOff x="0" y="0"/>
          <a:chExt cx="0" cy="0"/>
        </a:xfrm>
      </p:grpSpPr>
      <p:sp>
        <p:nvSpPr>
          <p:cNvPr id="68" name="Shape 68"/>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69" name="Shape 69"/>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a:spcBef>
                <a:spcPts val="0"/>
              </a:spcBef>
              <a:buNone/>
            </a:pPr>
            <a:endParaRPr/>
          </a:p>
        </p:txBody>
      </p:sp>
    </p:spTree>
    <p:extLst>
      <p:ext uri="{BB962C8B-B14F-4D97-AF65-F5344CB8AC3E}">
        <p14:creationId xmlns:p14="http://schemas.microsoft.com/office/powerpoint/2010/main" val="219958246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3"/>
        <p:cNvGrpSpPr/>
        <p:nvPr/>
      </p:nvGrpSpPr>
      <p:grpSpPr>
        <a:xfrm>
          <a:off x="0" y="0"/>
          <a:ext cx="0" cy="0"/>
          <a:chOff x="0" y="0"/>
          <a:chExt cx="0" cy="0"/>
        </a:xfrm>
      </p:grpSpPr>
      <p:sp>
        <p:nvSpPr>
          <p:cNvPr id="74" name="Shape 74"/>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75" name="Shape 75"/>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a:spcBef>
                <a:spcPts val="0"/>
              </a:spcBef>
              <a:buNone/>
            </a:pPr>
            <a:endParaRPr/>
          </a:p>
        </p:txBody>
      </p:sp>
    </p:spTree>
    <p:extLst>
      <p:ext uri="{BB962C8B-B14F-4D97-AF65-F5344CB8AC3E}">
        <p14:creationId xmlns:p14="http://schemas.microsoft.com/office/powerpoint/2010/main" val="167522569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9"/>
        <p:cNvGrpSpPr/>
        <p:nvPr/>
      </p:nvGrpSpPr>
      <p:grpSpPr>
        <a:xfrm>
          <a:off x="0" y="0"/>
          <a:ext cx="0" cy="0"/>
          <a:chOff x="0" y="0"/>
          <a:chExt cx="0" cy="0"/>
        </a:xfrm>
      </p:grpSpPr>
      <p:sp>
        <p:nvSpPr>
          <p:cNvPr id="80" name="Shape 80"/>
          <p:cNvSpPr>
            <a:spLocks noGrp="1" noRot="1" noChangeAspect="1"/>
          </p:cNvSpPr>
          <p:nvPr>
            <p:ph type="sldImg" idx="2"/>
          </p:nvPr>
        </p:nvSpPr>
        <p:spPr>
          <a:xfrm>
            <a:off x="3813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81" name="Shape 81"/>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a:spcBef>
                <a:spcPts val="0"/>
              </a:spcBef>
              <a:buNone/>
            </a:pPr>
            <a:endParaRPr/>
          </a:p>
        </p:txBody>
      </p:sp>
    </p:spTree>
    <p:extLst>
      <p:ext uri="{BB962C8B-B14F-4D97-AF65-F5344CB8AC3E}">
        <p14:creationId xmlns:p14="http://schemas.microsoft.com/office/powerpoint/2010/main" val="42602045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5"/>
        <p:cNvGrpSpPr/>
        <p:nvPr/>
      </p:nvGrpSpPr>
      <p:grpSpPr>
        <a:xfrm>
          <a:off x="0" y="0"/>
          <a:ext cx="0" cy="0"/>
          <a:chOff x="0" y="0"/>
          <a:chExt cx="0" cy="0"/>
        </a:xfrm>
      </p:grpSpPr>
      <p:sp>
        <p:nvSpPr>
          <p:cNvPr id="86" name="Shape 86"/>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87" name="Shape 87"/>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a:spcBef>
                <a:spcPts val="0"/>
              </a:spcBef>
              <a:buNone/>
            </a:pPr>
            <a:endParaRPr/>
          </a:p>
        </p:txBody>
      </p:sp>
    </p:spTree>
    <p:extLst>
      <p:ext uri="{BB962C8B-B14F-4D97-AF65-F5344CB8AC3E}">
        <p14:creationId xmlns:p14="http://schemas.microsoft.com/office/powerpoint/2010/main" val="301355541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1"/>
        <p:cNvGrpSpPr/>
        <p:nvPr/>
      </p:nvGrpSpPr>
      <p:grpSpPr>
        <a:xfrm>
          <a:off x="0" y="0"/>
          <a:ext cx="0" cy="0"/>
          <a:chOff x="0" y="0"/>
          <a:chExt cx="0" cy="0"/>
        </a:xfrm>
      </p:grpSpPr>
      <p:sp>
        <p:nvSpPr>
          <p:cNvPr id="92" name="Shape 92"/>
          <p:cNvSpPr>
            <a:spLocks noGrp="1" noRot="1" noChangeAspect="1"/>
          </p:cNvSpPr>
          <p:nvPr>
            <p:ph type="sldImg" idx="2"/>
          </p:nvPr>
        </p:nvSpPr>
        <p:spPr>
          <a:xfrm>
            <a:off x="3813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93" name="Shape 93"/>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a:spcBef>
                <a:spcPts val="0"/>
              </a:spcBef>
              <a:buNone/>
            </a:pPr>
            <a:endParaRPr/>
          </a:p>
        </p:txBody>
      </p:sp>
    </p:spTree>
    <p:extLst>
      <p:ext uri="{BB962C8B-B14F-4D97-AF65-F5344CB8AC3E}">
        <p14:creationId xmlns:p14="http://schemas.microsoft.com/office/powerpoint/2010/main" val="258550566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7"/>
        <p:cNvGrpSpPr/>
        <p:nvPr/>
      </p:nvGrpSpPr>
      <p:grpSpPr>
        <a:xfrm>
          <a:off x="0" y="0"/>
          <a:ext cx="0" cy="0"/>
          <a:chOff x="0" y="0"/>
          <a:chExt cx="0" cy="0"/>
        </a:xfrm>
      </p:grpSpPr>
      <p:sp>
        <p:nvSpPr>
          <p:cNvPr id="98" name="Shape 98"/>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99" name="Shape 99"/>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a:spcBef>
                <a:spcPts val="0"/>
              </a:spcBef>
              <a:buNone/>
            </a:pPr>
            <a:endParaRPr/>
          </a:p>
        </p:txBody>
      </p:sp>
    </p:spTree>
    <p:extLst>
      <p:ext uri="{BB962C8B-B14F-4D97-AF65-F5344CB8AC3E}">
        <p14:creationId xmlns:p14="http://schemas.microsoft.com/office/powerpoint/2010/main" val="113804297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Shape 9"/>
        <p:cNvGrpSpPr/>
        <p:nvPr/>
      </p:nvGrpSpPr>
      <p:grpSpPr>
        <a:xfrm>
          <a:off x="0" y="0"/>
          <a:ext cx="0" cy="0"/>
          <a:chOff x="0" y="0"/>
          <a:chExt cx="0" cy="0"/>
        </a:xfrm>
      </p:grpSpPr>
      <p:sp>
        <p:nvSpPr>
          <p:cNvPr id="10" name="Shape 10"/>
          <p:cNvSpPr txBox="1">
            <a:spLocks noGrp="1"/>
          </p:cNvSpPr>
          <p:nvPr>
            <p:ph type="ctrTitle"/>
          </p:nvPr>
        </p:nvSpPr>
        <p:spPr>
          <a:xfrm>
            <a:off x="311708" y="744575"/>
            <a:ext cx="8520600" cy="2052600"/>
          </a:xfrm>
          <a:prstGeom prst="rect">
            <a:avLst/>
          </a:prstGeom>
        </p:spPr>
        <p:txBody>
          <a:bodyPr lIns="91425" tIns="91425" rIns="91425" bIns="91425" anchor="b" anchorCtr="0"/>
          <a:lstStyle>
            <a:lvl1pPr lvl="0" algn="ctr">
              <a:spcBef>
                <a:spcPts val="0"/>
              </a:spcBef>
              <a:buSzPct val="100000"/>
              <a:defRPr sz="5200"/>
            </a:lvl1pPr>
            <a:lvl2pPr lvl="1" algn="ctr">
              <a:spcBef>
                <a:spcPts val="0"/>
              </a:spcBef>
              <a:buSzPct val="100000"/>
              <a:defRPr sz="5200"/>
            </a:lvl2pPr>
            <a:lvl3pPr lvl="2" algn="ctr">
              <a:spcBef>
                <a:spcPts val="0"/>
              </a:spcBef>
              <a:buSzPct val="100000"/>
              <a:defRPr sz="5200"/>
            </a:lvl3pPr>
            <a:lvl4pPr lvl="3" algn="ctr">
              <a:spcBef>
                <a:spcPts val="0"/>
              </a:spcBef>
              <a:buSzPct val="100000"/>
              <a:defRPr sz="5200"/>
            </a:lvl4pPr>
            <a:lvl5pPr lvl="4" algn="ctr">
              <a:spcBef>
                <a:spcPts val="0"/>
              </a:spcBef>
              <a:buSzPct val="100000"/>
              <a:defRPr sz="5200"/>
            </a:lvl5pPr>
            <a:lvl6pPr lvl="5" algn="ctr">
              <a:spcBef>
                <a:spcPts val="0"/>
              </a:spcBef>
              <a:buSzPct val="100000"/>
              <a:defRPr sz="5200"/>
            </a:lvl6pPr>
            <a:lvl7pPr lvl="6" algn="ctr">
              <a:spcBef>
                <a:spcPts val="0"/>
              </a:spcBef>
              <a:buSzPct val="100000"/>
              <a:defRPr sz="5200"/>
            </a:lvl7pPr>
            <a:lvl8pPr lvl="7" algn="ctr">
              <a:spcBef>
                <a:spcPts val="0"/>
              </a:spcBef>
              <a:buSzPct val="100000"/>
              <a:defRPr sz="5200"/>
            </a:lvl8pPr>
            <a:lvl9pPr lvl="8" algn="ctr">
              <a:spcBef>
                <a:spcPts val="0"/>
              </a:spcBef>
              <a:buSzPct val="100000"/>
              <a:defRPr sz="5200"/>
            </a:lvl9pPr>
          </a:lstStyle>
          <a:p>
            <a:endParaRPr/>
          </a:p>
        </p:txBody>
      </p:sp>
      <p:sp>
        <p:nvSpPr>
          <p:cNvPr id="11" name="Shape 11"/>
          <p:cNvSpPr txBox="1">
            <a:spLocks noGrp="1"/>
          </p:cNvSpPr>
          <p:nvPr>
            <p:ph type="subTitle" idx="1"/>
          </p:nvPr>
        </p:nvSpPr>
        <p:spPr>
          <a:xfrm>
            <a:off x="311700" y="2834125"/>
            <a:ext cx="8520600" cy="792600"/>
          </a:xfrm>
          <a:prstGeom prst="rect">
            <a:avLst/>
          </a:prstGeom>
        </p:spPr>
        <p:txBody>
          <a:bodyPr lIns="91425" tIns="91425" rIns="91425" bIns="91425" anchor="t" anchorCtr="0"/>
          <a:lstStyle>
            <a:lvl1pPr lvl="0" algn="ctr">
              <a:lnSpc>
                <a:spcPct val="100000"/>
              </a:lnSpc>
              <a:spcBef>
                <a:spcPts val="0"/>
              </a:spcBef>
              <a:spcAft>
                <a:spcPts val="0"/>
              </a:spcAft>
              <a:buSzPct val="100000"/>
              <a:buNone/>
              <a:defRPr sz="2800"/>
            </a:lvl1pPr>
            <a:lvl2pPr lvl="1" algn="ctr">
              <a:lnSpc>
                <a:spcPct val="100000"/>
              </a:lnSpc>
              <a:spcBef>
                <a:spcPts val="0"/>
              </a:spcBef>
              <a:spcAft>
                <a:spcPts val="0"/>
              </a:spcAft>
              <a:buSzPct val="100000"/>
              <a:buNone/>
              <a:defRPr sz="2800"/>
            </a:lvl2pPr>
            <a:lvl3pPr lvl="2" algn="ctr">
              <a:lnSpc>
                <a:spcPct val="100000"/>
              </a:lnSpc>
              <a:spcBef>
                <a:spcPts val="0"/>
              </a:spcBef>
              <a:spcAft>
                <a:spcPts val="0"/>
              </a:spcAft>
              <a:buSzPct val="100000"/>
              <a:buNone/>
              <a:defRPr sz="2800"/>
            </a:lvl3pPr>
            <a:lvl4pPr lvl="3" algn="ctr">
              <a:lnSpc>
                <a:spcPct val="100000"/>
              </a:lnSpc>
              <a:spcBef>
                <a:spcPts val="0"/>
              </a:spcBef>
              <a:spcAft>
                <a:spcPts val="0"/>
              </a:spcAft>
              <a:buSzPct val="100000"/>
              <a:buNone/>
              <a:defRPr sz="2800"/>
            </a:lvl4pPr>
            <a:lvl5pPr lvl="4" algn="ctr">
              <a:lnSpc>
                <a:spcPct val="100000"/>
              </a:lnSpc>
              <a:spcBef>
                <a:spcPts val="0"/>
              </a:spcBef>
              <a:spcAft>
                <a:spcPts val="0"/>
              </a:spcAft>
              <a:buSzPct val="100000"/>
              <a:buNone/>
              <a:defRPr sz="2800"/>
            </a:lvl5pPr>
            <a:lvl6pPr lvl="5" algn="ctr">
              <a:lnSpc>
                <a:spcPct val="100000"/>
              </a:lnSpc>
              <a:spcBef>
                <a:spcPts val="0"/>
              </a:spcBef>
              <a:spcAft>
                <a:spcPts val="0"/>
              </a:spcAft>
              <a:buSzPct val="100000"/>
              <a:buNone/>
              <a:defRPr sz="2800"/>
            </a:lvl6pPr>
            <a:lvl7pPr lvl="6" algn="ctr">
              <a:lnSpc>
                <a:spcPct val="100000"/>
              </a:lnSpc>
              <a:spcBef>
                <a:spcPts val="0"/>
              </a:spcBef>
              <a:spcAft>
                <a:spcPts val="0"/>
              </a:spcAft>
              <a:buSzPct val="100000"/>
              <a:buNone/>
              <a:defRPr sz="2800"/>
            </a:lvl7pPr>
            <a:lvl8pPr lvl="7" algn="ctr">
              <a:lnSpc>
                <a:spcPct val="100000"/>
              </a:lnSpc>
              <a:spcBef>
                <a:spcPts val="0"/>
              </a:spcBef>
              <a:spcAft>
                <a:spcPts val="0"/>
              </a:spcAft>
              <a:buSzPct val="100000"/>
              <a:buNone/>
              <a:defRPr sz="2800"/>
            </a:lvl8pPr>
            <a:lvl9pPr lvl="8" algn="ctr">
              <a:lnSpc>
                <a:spcPct val="100000"/>
              </a:lnSpc>
              <a:spcBef>
                <a:spcPts val="0"/>
              </a:spcBef>
              <a:spcAft>
                <a:spcPts val="0"/>
              </a:spcAft>
              <a:buSzPct val="100000"/>
              <a:buNone/>
              <a:defRPr sz="2800"/>
            </a:lvl9pPr>
          </a:lstStyle>
          <a:p>
            <a:endParaRPr/>
          </a:p>
        </p:txBody>
      </p:sp>
      <p:sp>
        <p:nvSpPr>
          <p:cNvPr id="12" name="Shape 12"/>
          <p:cNvSpPr txBox="1">
            <a:spLocks noGrp="1"/>
          </p:cNvSpPr>
          <p:nvPr>
            <p:ph type="sldNum" idx="12"/>
          </p:nvPr>
        </p:nvSpPr>
        <p:spPr>
          <a:xfrm>
            <a:off x="8472457" y="4663216"/>
            <a:ext cx="548700" cy="393600"/>
          </a:xfrm>
          <a:prstGeom prst="rect">
            <a:avLst/>
          </a:prstGeom>
        </p:spPr>
        <p:txBody>
          <a:bodyPr lIns="91425" tIns="91425" rIns="91425" bIns="91425" anchor="ctr" anchorCtr="0">
            <a:noAutofit/>
          </a:bodyPr>
          <a:lstStyle/>
          <a:p>
            <a:pPr lvl="0">
              <a:spcBef>
                <a:spcPts val="0"/>
              </a:spcBef>
              <a:buNone/>
            </a:pPr>
            <a:fld id="{00000000-1234-1234-1234-123412341234}" type="slidenum">
              <a:rPr lang="en"/>
              <a:t>‹#›</a:t>
            </a:fld>
            <a:endParaRPr lang="en"/>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cSld name="Big number">
    <p:spTree>
      <p:nvGrpSpPr>
        <p:cNvPr id="1" name="Shape 44"/>
        <p:cNvGrpSpPr/>
        <p:nvPr/>
      </p:nvGrpSpPr>
      <p:grpSpPr>
        <a:xfrm>
          <a:off x="0" y="0"/>
          <a:ext cx="0" cy="0"/>
          <a:chOff x="0" y="0"/>
          <a:chExt cx="0" cy="0"/>
        </a:xfrm>
      </p:grpSpPr>
      <p:sp>
        <p:nvSpPr>
          <p:cNvPr id="45" name="Shape 45"/>
          <p:cNvSpPr txBox="1">
            <a:spLocks noGrp="1"/>
          </p:cNvSpPr>
          <p:nvPr>
            <p:ph type="title"/>
          </p:nvPr>
        </p:nvSpPr>
        <p:spPr>
          <a:xfrm>
            <a:off x="311700" y="1106125"/>
            <a:ext cx="8520600" cy="1963500"/>
          </a:xfrm>
          <a:prstGeom prst="rect">
            <a:avLst/>
          </a:prstGeom>
        </p:spPr>
        <p:txBody>
          <a:bodyPr lIns="91425" tIns="91425" rIns="91425" bIns="91425" anchor="b" anchorCtr="0"/>
          <a:lstStyle>
            <a:lvl1pPr lvl="0" algn="ctr">
              <a:spcBef>
                <a:spcPts val="0"/>
              </a:spcBef>
              <a:buSzPct val="100000"/>
              <a:defRPr sz="12000"/>
            </a:lvl1pPr>
            <a:lvl2pPr lvl="1" algn="ctr">
              <a:spcBef>
                <a:spcPts val="0"/>
              </a:spcBef>
              <a:buSzPct val="100000"/>
              <a:defRPr sz="12000"/>
            </a:lvl2pPr>
            <a:lvl3pPr lvl="2" algn="ctr">
              <a:spcBef>
                <a:spcPts val="0"/>
              </a:spcBef>
              <a:buSzPct val="100000"/>
              <a:defRPr sz="12000"/>
            </a:lvl3pPr>
            <a:lvl4pPr lvl="3" algn="ctr">
              <a:spcBef>
                <a:spcPts val="0"/>
              </a:spcBef>
              <a:buSzPct val="100000"/>
              <a:defRPr sz="12000"/>
            </a:lvl4pPr>
            <a:lvl5pPr lvl="4" algn="ctr">
              <a:spcBef>
                <a:spcPts val="0"/>
              </a:spcBef>
              <a:buSzPct val="100000"/>
              <a:defRPr sz="12000"/>
            </a:lvl5pPr>
            <a:lvl6pPr lvl="5" algn="ctr">
              <a:spcBef>
                <a:spcPts val="0"/>
              </a:spcBef>
              <a:buSzPct val="100000"/>
              <a:defRPr sz="12000"/>
            </a:lvl6pPr>
            <a:lvl7pPr lvl="6" algn="ctr">
              <a:spcBef>
                <a:spcPts val="0"/>
              </a:spcBef>
              <a:buSzPct val="100000"/>
              <a:defRPr sz="12000"/>
            </a:lvl7pPr>
            <a:lvl8pPr lvl="7" algn="ctr">
              <a:spcBef>
                <a:spcPts val="0"/>
              </a:spcBef>
              <a:buSzPct val="100000"/>
              <a:defRPr sz="12000"/>
            </a:lvl8pPr>
            <a:lvl9pPr lvl="8" algn="ctr">
              <a:spcBef>
                <a:spcPts val="0"/>
              </a:spcBef>
              <a:buSzPct val="100000"/>
              <a:defRPr sz="12000"/>
            </a:lvl9pPr>
          </a:lstStyle>
          <a:p>
            <a:endParaRPr/>
          </a:p>
        </p:txBody>
      </p:sp>
      <p:sp>
        <p:nvSpPr>
          <p:cNvPr id="46" name="Shape 46"/>
          <p:cNvSpPr txBox="1">
            <a:spLocks noGrp="1"/>
          </p:cNvSpPr>
          <p:nvPr>
            <p:ph type="body" idx="1"/>
          </p:nvPr>
        </p:nvSpPr>
        <p:spPr>
          <a:xfrm>
            <a:off x="311700" y="3152225"/>
            <a:ext cx="8520600" cy="1300800"/>
          </a:xfrm>
          <a:prstGeom prst="rect">
            <a:avLst/>
          </a:prstGeom>
        </p:spPr>
        <p:txBody>
          <a:bodyPr lIns="91425" tIns="91425" rIns="91425" bIns="91425" anchor="t" anchorCtr="0"/>
          <a:lstStyle>
            <a:lvl1pPr lvl="0" algn="ctr">
              <a:spcBef>
                <a:spcPts val="0"/>
              </a:spcBef>
              <a:defRPr/>
            </a:lvl1pPr>
            <a:lvl2pPr lvl="1" algn="ctr">
              <a:spcBef>
                <a:spcPts val="0"/>
              </a:spcBef>
              <a:defRPr/>
            </a:lvl2pPr>
            <a:lvl3pPr lvl="2" algn="ctr">
              <a:spcBef>
                <a:spcPts val="0"/>
              </a:spcBef>
              <a:defRPr/>
            </a:lvl3pPr>
            <a:lvl4pPr lvl="3" algn="ctr">
              <a:spcBef>
                <a:spcPts val="0"/>
              </a:spcBef>
              <a:defRPr/>
            </a:lvl4pPr>
            <a:lvl5pPr lvl="4" algn="ctr">
              <a:spcBef>
                <a:spcPts val="0"/>
              </a:spcBef>
              <a:defRPr/>
            </a:lvl5pPr>
            <a:lvl6pPr lvl="5" algn="ctr">
              <a:spcBef>
                <a:spcPts val="0"/>
              </a:spcBef>
              <a:defRPr/>
            </a:lvl6pPr>
            <a:lvl7pPr lvl="6" algn="ctr">
              <a:spcBef>
                <a:spcPts val="0"/>
              </a:spcBef>
              <a:defRPr/>
            </a:lvl7pPr>
            <a:lvl8pPr lvl="7" algn="ctr">
              <a:spcBef>
                <a:spcPts val="0"/>
              </a:spcBef>
              <a:defRPr/>
            </a:lvl8pPr>
            <a:lvl9pPr lvl="8" algn="ctr">
              <a:spcBef>
                <a:spcPts val="0"/>
              </a:spcBef>
              <a:defRPr/>
            </a:lvl9pPr>
          </a:lstStyle>
          <a:p>
            <a:endParaRPr/>
          </a:p>
        </p:txBody>
      </p:sp>
      <p:sp>
        <p:nvSpPr>
          <p:cNvPr id="47" name="Shape 47"/>
          <p:cNvSpPr txBox="1">
            <a:spLocks noGrp="1"/>
          </p:cNvSpPr>
          <p:nvPr>
            <p:ph type="sldNum" idx="12"/>
          </p:nvPr>
        </p:nvSpPr>
        <p:spPr>
          <a:xfrm>
            <a:off x="8472457" y="4663216"/>
            <a:ext cx="548700" cy="393600"/>
          </a:xfrm>
          <a:prstGeom prst="rect">
            <a:avLst/>
          </a:prstGeom>
        </p:spPr>
        <p:txBody>
          <a:bodyPr lIns="91425" tIns="91425" rIns="91425" bIns="91425" anchor="ctr" anchorCtr="0">
            <a:noAutofit/>
          </a:bodyPr>
          <a:lstStyle/>
          <a:p>
            <a:pPr lvl="0">
              <a:spcBef>
                <a:spcPts val="0"/>
              </a:spcBef>
              <a:buNone/>
            </a:pPr>
            <a:fld id="{00000000-1234-1234-1234-123412341234}" type="slidenum">
              <a:rPr lang="en"/>
              <a:t>‹#›</a:t>
            </a:fld>
            <a:endParaRPr lang="en"/>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cSld name="Blank">
    <p:spTree>
      <p:nvGrpSpPr>
        <p:cNvPr id="1" name="Shape 48"/>
        <p:cNvGrpSpPr/>
        <p:nvPr/>
      </p:nvGrpSpPr>
      <p:grpSpPr>
        <a:xfrm>
          <a:off x="0" y="0"/>
          <a:ext cx="0" cy="0"/>
          <a:chOff x="0" y="0"/>
          <a:chExt cx="0" cy="0"/>
        </a:xfrm>
      </p:grpSpPr>
      <p:sp>
        <p:nvSpPr>
          <p:cNvPr id="49" name="Shape 49"/>
          <p:cNvSpPr txBox="1">
            <a:spLocks noGrp="1"/>
          </p:cNvSpPr>
          <p:nvPr>
            <p:ph type="sldNum" idx="12"/>
          </p:nvPr>
        </p:nvSpPr>
        <p:spPr>
          <a:xfrm>
            <a:off x="8472457" y="4663216"/>
            <a:ext cx="548700" cy="393600"/>
          </a:xfrm>
          <a:prstGeom prst="rect">
            <a:avLst/>
          </a:prstGeom>
        </p:spPr>
        <p:txBody>
          <a:bodyPr lIns="91425" tIns="91425" rIns="91425" bIns="91425" anchor="ctr" anchorCtr="0">
            <a:noAutofit/>
          </a:bodyPr>
          <a:lstStyle/>
          <a:p>
            <a:pPr lvl="0">
              <a:spcBef>
                <a:spcPts val="0"/>
              </a:spcBef>
              <a:buNone/>
            </a:pPr>
            <a:fld id="{00000000-1234-1234-1234-123412341234}" type="slidenum">
              <a:rPr lang="en"/>
              <a:t>‹#›</a:t>
            </a:fld>
            <a:endParaRPr lang="en"/>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secHead">
  <p:cSld name="Section header">
    <p:spTree>
      <p:nvGrpSpPr>
        <p:cNvPr id="1" name="Shape 13"/>
        <p:cNvGrpSpPr/>
        <p:nvPr/>
      </p:nvGrpSpPr>
      <p:grpSpPr>
        <a:xfrm>
          <a:off x="0" y="0"/>
          <a:ext cx="0" cy="0"/>
          <a:chOff x="0" y="0"/>
          <a:chExt cx="0" cy="0"/>
        </a:xfrm>
      </p:grpSpPr>
      <p:sp>
        <p:nvSpPr>
          <p:cNvPr id="14" name="Shape 14"/>
          <p:cNvSpPr txBox="1">
            <a:spLocks noGrp="1"/>
          </p:cNvSpPr>
          <p:nvPr>
            <p:ph type="title"/>
          </p:nvPr>
        </p:nvSpPr>
        <p:spPr>
          <a:xfrm>
            <a:off x="311700" y="2150850"/>
            <a:ext cx="8520600" cy="841800"/>
          </a:xfrm>
          <a:prstGeom prst="rect">
            <a:avLst/>
          </a:prstGeom>
        </p:spPr>
        <p:txBody>
          <a:bodyPr lIns="91425" tIns="91425" rIns="91425" bIns="91425" anchor="ctr" anchorCtr="0"/>
          <a:lstStyle>
            <a:lvl1pPr lvl="0" algn="ctr">
              <a:spcBef>
                <a:spcPts val="0"/>
              </a:spcBef>
              <a:buSzPct val="100000"/>
              <a:defRPr sz="3600"/>
            </a:lvl1pPr>
            <a:lvl2pPr lvl="1" algn="ctr">
              <a:spcBef>
                <a:spcPts val="0"/>
              </a:spcBef>
              <a:buSzPct val="100000"/>
              <a:defRPr sz="3600"/>
            </a:lvl2pPr>
            <a:lvl3pPr lvl="2" algn="ctr">
              <a:spcBef>
                <a:spcPts val="0"/>
              </a:spcBef>
              <a:buSzPct val="100000"/>
              <a:defRPr sz="3600"/>
            </a:lvl3pPr>
            <a:lvl4pPr lvl="3" algn="ctr">
              <a:spcBef>
                <a:spcPts val="0"/>
              </a:spcBef>
              <a:buSzPct val="100000"/>
              <a:defRPr sz="3600"/>
            </a:lvl4pPr>
            <a:lvl5pPr lvl="4" algn="ctr">
              <a:spcBef>
                <a:spcPts val="0"/>
              </a:spcBef>
              <a:buSzPct val="100000"/>
              <a:defRPr sz="3600"/>
            </a:lvl5pPr>
            <a:lvl6pPr lvl="5" algn="ctr">
              <a:spcBef>
                <a:spcPts val="0"/>
              </a:spcBef>
              <a:buSzPct val="100000"/>
              <a:defRPr sz="3600"/>
            </a:lvl6pPr>
            <a:lvl7pPr lvl="6" algn="ctr">
              <a:spcBef>
                <a:spcPts val="0"/>
              </a:spcBef>
              <a:buSzPct val="100000"/>
              <a:defRPr sz="3600"/>
            </a:lvl7pPr>
            <a:lvl8pPr lvl="7" algn="ctr">
              <a:spcBef>
                <a:spcPts val="0"/>
              </a:spcBef>
              <a:buSzPct val="100000"/>
              <a:defRPr sz="3600"/>
            </a:lvl8pPr>
            <a:lvl9pPr lvl="8" algn="ctr">
              <a:spcBef>
                <a:spcPts val="0"/>
              </a:spcBef>
              <a:buSzPct val="100000"/>
              <a:defRPr sz="3600"/>
            </a:lvl9pPr>
          </a:lstStyle>
          <a:p>
            <a:endParaRPr/>
          </a:p>
        </p:txBody>
      </p:sp>
      <p:sp>
        <p:nvSpPr>
          <p:cNvPr id="15" name="Shape 15"/>
          <p:cNvSpPr txBox="1">
            <a:spLocks noGrp="1"/>
          </p:cNvSpPr>
          <p:nvPr>
            <p:ph type="sldNum" idx="12"/>
          </p:nvPr>
        </p:nvSpPr>
        <p:spPr>
          <a:xfrm>
            <a:off x="8472457" y="4663216"/>
            <a:ext cx="548700" cy="393600"/>
          </a:xfrm>
          <a:prstGeom prst="rect">
            <a:avLst/>
          </a:prstGeom>
        </p:spPr>
        <p:txBody>
          <a:bodyPr lIns="91425" tIns="91425" rIns="91425" bIns="91425" anchor="ctr" anchorCtr="0">
            <a:noAutofit/>
          </a:bodyPr>
          <a:lstStyle/>
          <a:p>
            <a:pPr lvl="0">
              <a:spcBef>
                <a:spcPts val="0"/>
              </a:spcBef>
              <a:buNone/>
            </a:pPr>
            <a:fld id="{00000000-1234-1234-1234-123412341234}" type="slidenum">
              <a:rPr lang="en"/>
              <a:t>‹#›</a:t>
            </a:fld>
            <a:endParaRPr lang="en"/>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x">
  <p:cSld name="Title and body">
    <p:spTree>
      <p:nvGrpSpPr>
        <p:cNvPr id="1" name="Shape 16"/>
        <p:cNvGrpSpPr/>
        <p:nvPr/>
      </p:nvGrpSpPr>
      <p:grpSpPr>
        <a:xfrm>
          <a:off x="0" y="0"/>
          <a:ext cx="0" cy="0"/>
          <a:chOff x="0" y="0"/>
          <a:chExt cx="0" cy="0"/>
        </a:xfrm>
      </p:grpSpPr>
      <p:sp>
        <p:nvSpPr>
          <p:cNvPr id="17" name="Shape 17"/>
          <p:cNvSpPr txBox="1">
            <a:spLocks noGrp="1"/>
          </p:cNvSpPr>
          <p:nvPr>
            <p:ph type="title"/>
          </p:nvPr>
        </p:nvSpPr>
        <p:spPr>
          <a:xfrm>
            <a:off x="311700" y="445025"/>
            <a:ext cx="8520600" cy="572700"/>
          </a:xfrm>
          <a:prstGeom prst="rect">
            <a:avLst/>
          </a:prstGeom>
        </p:spPr>
        <p:txBody>
          <a:bodyPr lIns="91425" tIns="91425" rIns="91425" bIns="91425" anchor="t" anchorCtr="0"/>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a:endParaRPr/>
          </a:p>
        </p:txBody>
      </p:sp>
      <p:sp>
        <p:nvSpPr>
          <p:cNvPr id="18" name="Shape 18"/>
          <p:cNvSpPr txBox="1">
            <a:spLocks noGrp="1"/>
          </p:cNvSpPr>
          <p:nvPr>
            <p:ph type="body" idx="1"/>
          </p:nvPr>
        </p:nvSpPr>
        <p:spPr>
          <a:xfrm>
            <a:off x="311700" y="1152475"/>
            <a:ext cx="8520600" cy="3416400"/>
          </a:xfrm>
          <a:prstGeom prst="rect">
            <a:avLst/>
          </a:prstGeom>
        </p:spPr>
        <p:txBody>
          <a:bodyPr lIns="91425" tIns="91425" rIns="91425" bIns="91425" anchor="t" anchorCtr="0"/>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a:endParaRPr/>
          </a:p>
        </p:txBody>
      </p:sp>
      <p:sp>
        <p:nvSpPr>
          <p:cNvPr id="19" name="Shape 19"/>
          <p:cNvSpPr txBox="1">
            <a:spLocks noGrp="1"/>
          </p:cNvSpPr>
          <p:nvPr>
            <p:ph type="sldNum" idx="12"/>
          </p:nvPr>
        </p:nvSpPr>
        <p:spPr>
          <a:xfrm>
            <a:off x="8472457" y="4663216"/>
            <a:ext cx="548700" cy="393600"/>
          </a:xfrm>
          <a:prstGeom prst="rect">
            <a:avLst/>
          </a:prstGeom>
        </p:spPr>
        <p:txBody>
          <a:bodyPr lIns="91425" tIns="91425" rIns="91425" bIns="91425" anchor="ctr" anchorCtr="0">
            <a:noAutofit/>
          </a:bodyPr>
          <a:lstStyle/>
          <a:p>
            <a:pPr lvl="0">
              <a:spcBef>
                <a:spcPts val="0"/>
              </a:spcBef>
              <a:buNone/>
            </a:pPr>
            <a:fld id="{00000000-1234-1234-1234-123412341234}" type="slidenum">
              <a:rPr lang="en"/>
              <a:t>‹#›</a:t>
            </a:fld>
            <a:endParaRPr lang="en"/>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ColTx">
  <p:cSld name="Title and two columns">
    <p:spTree>
      <p:nvGrpSpPr>
        <p:cNvPr id="1" name="Shape 20"/>
        <p:cNvGrpSpPr/>
        <p:nvPr/>
      </p:nvGrpSpPr>
      <p:grpSpPr>
        <a:xfrm>
          <a:off x="0" y="0"/>
          <a:ext cx="0" cy="0"/>
          <a:chOff x="0" y="0"/>
          <a:chExt cx="0" cy="0"/>
        </a:xfrm>
      </p:grpSpPr>
      <p:sp>
        <p:nvSpPr>
          <p:cNvPr id="21" name="Shape 21"/>
          <p:cNvSpPr txBox="1">
            <a:spLocks noGrp="1"/>
          </p:cNvSpPr>
          <p:nvPr>
            <p:ph type="title"/>
          </p:nvPr>
        </p:nvSpPr>
        <p:spPr>
          <a:xfrm>
            <a:off x="311700" y="445025"/>
            <a:ext cx="8520600" cy="572700"/>
          </a:xfrm>
          <a:prstGeom prst="rect">
            <a:avLst/>
          </a:prstGeom>
        </p:spPr>
        <p:txBody>
          <a:bodyPr lIns="91425" tIns="91425" rIns="91425" bIns="91425" anchor="t" anchorCtr="0"/>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a:endParaRPr/>
          </a:p>
        </p:txBody>
      </p:sp>
      <p:sp>
        <p:nvSpPr>
          <p:cNvPr id="22" name="Shape 22"/>
          <p:cNvSpPr txBox="1">
            <a:spLocks noGrp="1"/>
          </p:cNvSpPr>
          <p:nvPr>
            <p:ph type="body" idx="1"/>
          </p:nvPr>
        </p:nvSpPr>
        <p:spPr>
          <a:xfrm>
            <a:off x="311700" y="1152475"/>
            <a:ext cx="3999900" cy="3416400"/>
          </a:xfrm>
          <a:prstGeom prst="rect">
            <a:avLst/>
          </a:prstGeom>
        </p:spPr>
        <p:txBody>
          <a:bodyPr lIns="91425" tIns="91425" rIns="91425" bIns="91425" anchor="t" anchorCtr="0"/>
          <a:lstStyle>
            <a:lvl1pPr lvl="0">
              <a:spcBef>
                <a:spcPts val="0"/>
              </a:spcBef>
              <a:buSzPct val="100000"/>
              <a:defRPr sz="1400"/>
            </a:lvl1pPr>
            <a:lvl2pPr lvl="1">
              <a:spcBef>
                <a:spcPts val="0"/>
              </a:spcBef>
              <a:buSzPct val="100000"/>
              <a:defRPr sz="1200"/>
            </a:lvl2pPr>
            <a:lvl3pPr lvl="2">
              <a:spcBef>
                <a:spcPts val="0"/>
              </a:spcBef>
              <a:buSzPct val="100000"/>
              <a:defRPr sz="1200"/>
            </a:lvl3pPr>
            <a:lvl4pPr lvl="3">
              <a:spcBef>
                <a:spcPts val="0"/>
              </a:spcBef>
              <a:buSzPct val="100000"/>
              <a:defRPr sz="1200"/>
            </a:lvl4pPr>
            <a:lvl5pPr lvl="4">
              <a:spcBef>
                <a:spcPts val="0"/>
              </a:spcBef>
              <a:buSzPct val="100000"/>
              <a:defRPr sz="1200"/>
            </a:lvl5pPr>
            <a:lvl6pPr lvl="5">
              <a:spcBef>
                <a:spcPts val="0"/>
              </a:spcBef>
              <a:buSzPct val="100000"/>
              <a:defRPr sz="1200"/>
            </a:lvl6pPr>
            <a:lvl7pPr lvl="6">
              <a:spcBef>
                <a:spcPts val="0"/>
              </a:spcBef>
              <a:buSzPct val="100000"/>
              <a:defRPr sz="1200"/>
            </a:lvl7pPr>
            <a:lvl8pPr lvl="7">
              <a:spcBef>
                <a:spcPts val="0"/>
              </a:spcBef>
              <a:buSzPct val="100000"/>
              <a:defRPr sz="1200"/>
            </a:lvl8pPr>
            <a:lvl9pPr lvl="8">
              <a:spcBef>
                <a:spcPts val="0"/>
              </a:spcBef>
              <a:buSzPct val="100000"/>
              <a:defRPr sz="1200"/>
            </a:lvl9pPr>
          </a:lstStyle>
          <a:p>
            <a:endParaRPr/>
          </a:p>
        </p:txBody>
      </p:sp>
      <p:sp>
        <p:nvSpPr>
          <p:cNvPr id="23" name="Shape 23"/>
          <p:cNvSpPr txBox="1">
            <a:spLocks noGrp="1"/>
          </p:cNvSpPr>
          <p:nvPr>
            <p:ph type="body" idx="2"/>
          </p:nvPr>
        </p:nvSpPr>
        <p:spPr>
          <a:xfrm>
            <a:off x="4832400" y="1152475"/>
            <a:ext cx="3999900" cy="3416400"/>
          </a:xfrm>
          <a:prstGeom prst="rect">
            <a:avLst/>
          </a:prstGeom>
        </p:spPr>
        <p:txBody>
          <a:bodyPr lIns="91425" tIns="91425" rIns="91425" bIns="91425" anchor="t" anchorCtr="0"/>
          <a:lstStyle>
            <a:lvl1pPr lvl="0">
              <a:spcBef>
                <a:spcPts val="0"/>
              </a:spcBef>
              <a:buSzPct val="100000"/>
              <a:defRPr sz="1400"/>
            </a:lvl1pPr>
            <a:lvl2pPr lvl="1">
              <a:spcBef>
                <a:spcPts val="0"/>
              </a:spcBef>
              <a:buSzPct val="100000"/>
              <a:defRPr sz="1200"/>
            </a:lvl2pPr>
            <a:lvl3pPr lvl="2">
              <a:spcBef>
                <a:spcPts val="0"/>
              </a:spcBef>
              <a:buSzPct val="100000"/>
              <a:defRPr sz="1200"/>
            </a:lvl3pPr>
            <a:lvl4pPr lvl="3">
              <a:spcBef>
                <a:spcPts val="0"/>
              </a:spcBef>
              <a:buSzPct val="100000"/>
              <a:defRPr sz="1200"/>
            </a:lvl4pPr>
            <a:lvl5pPr lvl="4">
              <a:spcBef>
                <a:spcPts val="0"/>
              </a:spcBef>
              <a:buSzPct val="100000"/>
              <a:defRPr sz="1200"/>
            </a:lvl5pPr>
            <a:lvl6pPr lvl="5">
              <a:spcBef>
                <a:spcPts val="0"/>
              </a:spcBef>
              <a:buSzPct val="100000"/>
              <a:defRPr sz="1200"/>
            </a:lvl6pPr>
            <a:lvl7pPr lvl="6">
              <a:spcBef>
                <a:spcPts val="0"/>
              </a:spcBef>
              <a:buSzPct val="100000"/>
              <a:defRPr sz="1200"/>
            </a:lvl7pPr>
            <a:lvl8pPr lvl="7">
              <a:spcBef>
                <a:spcPts val="0"/>
              </a:spcBef>
              <a:buSzPct val="100000"/>
              <a:defRPr sz="1200"/>
            </a:lvl8pPr>
            <a:lvl9pPr lvl="8">
              <a:spcBef>
                <a:spcPts val="0"/>
              </a:spcBef>
              <a:buSzPct val="100000"/>
              <a:defRPr sz="1200"/>
            </a:lvl9pPr>
          </a:lstStyle>
          <a:p>
            <a:endParaRPr/>
          </a:p>
        </p:txBody>
      </p:sp>
      <p:sp>
        <p:nvSpPr>
          <p:cNvPr id="24" name="Shape 24"/>
          <p:cNvSpPr txBox="1">
            <a:spLocks noGrp="1"/>
          </p:cNvSpPr>
          <p:nvPr>
            <p:ph type="sldNum" idx="12"/>
          </p:nvPr>
        </p:nvSpPr>
        <p:spPr>
          <a:xfrm>
            <a:off x="8472457" y="4663216"/>
            <a:ext cx="548700" cy="393600"/>
          </a:xfrm>
          <a:prstGeom prst="rect">
            <a:avLst/>
          </a:prstGeom>
        </p:spPr>
        <p:txBody>
          <a:bodyPr lIns="91425" tIns="91425" rIns="91425" bIns="91425" anchor="ctr" anchorCtr="0">
            <a:noAutofit/>
          </a:bodyPr>
          <a:lstStyle/>
          <a:p>
            <a:pPr lvl="0">
              <a:spcBef>
                <a:spcPts val="0"/>
              </a:spcBef>
              <a:buNone/>
            </a:pPr>
            <a:fld id="{00000000-1234-1234-1234-123412341234}" type="slidenum">
              <a:rPr lang="en"/>
              <a:t>‹#›</a:t>
            </a:fld>
            <a:endParaRPr lang="en"/>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Shape 25"/>
        <p:cNvGrpSpPr/>
        <p:nvPr/>
      </p:nvGrpSpPr>
      <p:grpSpPr>
        <a:xfrm>
          <a:off x="0" y="0"/>
          <a:ext cx="0" cy="0"/>
          <a:chOff x="0" y="0"/>
          <a:chExt cx="0" cy="0"/>
        </a:xfrm>
      </p:grpSpPr>
      <p:sp>
        <p:nvSpPr>
          <p:cNvPr id="26" name="Shape 26"/>
          <p:cNvSpPr txBox="1">
            <a:spLocks noGrp="1"/>
          </p:cNvSpPr>
          <p:nvPr>
            <p:ph type="title"/>
          </p:nvPr>
        </p:nvSpPr>
        <p:spPr>
          <a:xfrm>
            <a:off x="311700" y="445025"/>
            <a:ext cx="8520600" cy="572700"/>
          </a:xfrm>
          <a:prstGeom prst="rect">
            <a:avLst/>
          </a:prstGeom>
        </p:spPr>
        <p:txBody>
          <a:bodyPr lIns="91425" tIns="91425" rIns="91425" bIns="91425" anchor="t" anchorCtr="0"/>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a:endParaRPr/>
          </a:p>
        </p:txBody>
      </p:sp>
      <p:sp>
        <p:nvSpPr>
          <p:cNvPr id="27" name="Shape 27"/>
          <p:cNvSpPr txBox="1">
            <a:spLocks noGrp="1"/>
          </p:cNvSpPr>
          <p:nvPr>
            <p:ph type="sldNum" idx="12"/>
          </p:nvPr>
        </p:nvSpPr>
        <p:spPr>
          <a:xfrm>
            <a:off x="8472457" y="4663216"/>
            <a:ext cx="548700" cy="393600"/>
          </a:xfrm>
          <a:prstGeom prst="rect">
            <a:avLst/>
          </a:prstGeom>
        </p:spPr>
        <p:txBody>
          <a:bodyPr lIns="91425" tIns="91425" rIns="91425" bIns="91425" anchor="ctr" anchorCtr="0">
            <a:noAutofit/>
          </a:bodyPr>
          <a:lstStyle/>
          <a:p>
            <a:pPr lvl="0">
              <a:spcBef>
                <a:spcPts val="0"/>
              </a:spcBef>
              <a:buNone/>
            </a:pPr>
            <a:fld id="{00000000-1234-1234-1234-123412341234}" type="slidenum">
              <a:rPr lang="en"/>
              <a:t>‹#›</a:t>
            </a:fld>
            <a:endParaRPr lang="en"/>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cSld name="One column text">
    <p:spTree>
      <p:nvGrpSpPr>
        <p:cNvPr id="1" name="Shape 28"/>
        <p:cNvGrpSpPr/>
        <p:nvPr/>
      </p:nvGrpSpPr>
      <p:grpSpPr>
        <a:xfrm>
          <a:off x="0" y="0"/>
          <a:ext cx="0" cy="0"/>
          <a:chOff x="0" y="0"/>
          <a:chExt cx="0" cy="0"/>
        </a:xfrm>
      </p:grpSpPr>
      <p:sp>
        <p:nvSpPr>
          <p:cNvPr id="29" name="Shape 29"/>
          <p:cNvSpPr txBox="1">
            <a:spLocks noGrp="1"/>
          </p:cNvSpPr>
          <p:nvPr>
            <p:ph type="title"/>
          </p:nvPr>
        </p:nvSpPr>
        <p:spPr>
          <a:xfrm>
            <a:off x="311700" y="555600"/>
            <a:ext cx="2808000" cy="755700"/>
          </a:xfrm>
          <a:prstGeom prst="rect">
            <a:avLst/>
          </a:prstGeom>
        </p:spPr>
        <p:txBody>
          <a:bodyPr lIns="91425" tIns="91425" rIns="91425" bIns="91425" anchor="b" anchorCtr="0"/>
          <a:lstStyle>
            <a:lvl1pPr lvl="0">
              <a:spcBef>
                <a:spcPts val="0"/>
              </a:spcBef>
              <a:buSzPct val="100000"/>
              <a:defRPr sz="2400"/>
            </a:lvl1pPr>
            <a:lvl2pPr lvl="1">
              <a:spcBef>
                <a:spcPts val="0"/>
              </a:spcBef>
              <a:buSzPct val="100000"/>
              <a:defRPr sz="2400"/>
            </a:lvl2pPr>
            <a:lvl3pPr lvl="2">
              <a:spcBef>
                <a:spcPts val="0"/>
              </a:spcBef>
              <a:buSzPct val="100000"/>
              <a:defRPr sz="2400"/>
            </a:lvl3pPr>
            <a:lvl4pPr lvl="3">
              <a:spcBef>
                <a:spcPts val="0"/>
              </a:spcBef>
              <a:buSzPct val="100000"/>
              <a:defRPr sz="2400"/>
            </a:lvl4pPr>
            <a:lvl5pPr lvl="4">
              <a:spcBef>
                <a:spcPts val="0"/>
              </a:spcBef>
              <a:buSzPct val="100000"/>
              <a:defRPr sz="2400"/>
            </a:lvl5pPr>
            <a:lvl6pPr lvl="5">
              <a:spcBef>
                <a:spcPts val="0"/>
              </a:spcBef>
              <a:buSzPct val="100000"/>
              <a:defRPr sz="2400"/>
            </a:lvl6pPr>
            <a:lvl7pPr lvl="6">
              <a:spcBef>
                <a:spcPts val="0"/>
              </a:spcBef>
              <a:buSzPct val="100000"/>
              <a:defRPr sz="2400"/>
            </a:lvl7pPr>
            <a:lvl8pPr lvl="7">
              <a:spcBef>
                <a:spcPts val="0"/>
              </a:spcBef>
              <a:buSzPct val="100000"/>
              <a:defRPr sz="2400"/>
            </a:lvl8pPr>
            <a:lvl9pPr lvl="8">
              <a:spcBef>
                <a:spcPts val="0"/>
              </a:spcBef>
              <a:buSzPct val="100000"/>
              <a:defRPr sz="2400"/>
            </a:lvl9pPr>
          </a:lstStyle>
          <a:p>
            <a:endParaRPr/>
          </a:p>
        </p:txBody>
      </p:sp>
      <p:sp>
        <p:nvSpPr>
          <p:cNvPr id="30" name="Shape 30"/>
          <p:cNvSpPr txBox="1">
            <a:spLocks noGrp="1"/>
          </p:cNvSpPr>
          <p:nvPr>
            <p:ph type="body" idx="1"/>
          </p:nvPr>
        </p:nvSpPr>
        <p:spPr>
          <a:xfrm>
            <a:off x="311700" y="1389600"/>
            <a:ext cx="2808000" cy="3179400"/>
          </a:xfrm>
          <a:prstGeom prst="rect">
            <a:avLst/>
          </a:prstGeom>
        </p:spPr>
        <p:txBody>
          <a:bodyPr lIns="91425" tIns="91425" rIns="91425" bIns="91425" anchor="t" anchorCtr="0"/>
          <a:lstStyle>
            <a:lvl1pPr lvl="0">
              <a:spcBef>
                <a:spcPts val="0"/>
              </a:spcBef>
              <a:buSzPct val="100000"/>
              <a:defRPr sz="1200"/>
            </a:lvl1pPr>
            <a:lvl2pPr lvl="1">
              <a:spcBef>
                <a:spcPts val="0"/>
              </a:spcBef>
              <a:buSzPct val="100000"/>
              <a:defRPr sz="1200"/>
            </a:lvl2pPr>
            <a:lvl3pPr lvl="2">
              <a:spcBef>
                <a:spcPts val="0"/>
              </a:spcBef>
              <a:buSzPct val="100000"/>
              <a:defRPr sz="1200"/>
            </a:lvl3pPr>
            <a:lvl4pPr lvl="3">
              <a:spcBef>
                <a:spcPts val="0"/>
              </a:spcBef>
              <a:buSzPct val="100000"/>
              <a:defRPr sz="1200"/>
            </a:lvl4pPr>
            <a:lvl5pPr lvl="4">
              <a:spcBef>
                <a:spcPts val="0"/>
              </a:spcBef>
              <a:buSzPct val="100000"/>
              <a:defRPr sz="1200"/>
            </a:lvl5pPr>
            <a:lvl6pPr lvl="5">
              <a:spcBef>
                <a:spcPts val="0"/>
              </a:spcBef>
              <a:buSzPct val="100000"/>
              <a:defRPr sz="1200"/>
            </a:lvl6pPr>
            <a:lvl7pPr lvl="6">
              <a:spcBef>
                <a:spcPts val="0"/>
              </a:spcBef>
              <a:buSzPct val="100000"/>
              <a:defRPr sz="1200"/>
            </a:lvl7pPr>
            <a:lvl8pPr lvl="7">
              <a:spcBef>
                <a:spcPts val="0"/>
              </a:spcBef>
              <a:buSzPct val="100000"/>
              <a:defRPr sz="1200"/>
            </a:lvl8pPr>
            <a:lvl9pPr lvl="8">
              <a:spcBef>
                <a:spcPts val="0"/>
              </a:spcBef>
              <a:buSzPct val="100000"/>
              <a:defRPr sz="1200"/>
            </a:lvl9pPr>
          </a:lstStyle>
          <a:p>
            <a:endParaRPr/>
          </a:p>
        </p:txBody>
      </p:sp>
      <p:sp>
        <p:nvSpPr>
          <p:cNvPr id="31" name="Shape 31"/>
          <p:cNvSpPr txBox="1">
            <a:spLocks noGrp="1"/>
          </p:cNvSpPr>
          <p:nvPr>
            <p:ph type="sldNum" idx="12"/>
          </p:nvPr>
        </p:nvSpPr>
        <p:spPr>
          <a:xfrm>
            <a:off x="8472457" y="4663216"/>
            <a:ext cx="548700" cy="393600"/>
          </a:xfrm>
          <a:prstGeom prst="rect">
            <a:avLst/>
          </a:prstGeom>
        </p:spPr>
        <p:txBody>
          <a:bodyPr lIns="91425" tIns="91425" rIns="91425" bIns="91425" anchor="ctr" anchorCtr="0">
            <a:noAutofit/>
          </a:bodyPr>
          <a:lstStyle/>
          <a:p>
            <a:pPr lvl="0">
              <a:spcBef>
                <a:spcPts val="0"/>
              </a:spcBef>
              <a:buNone/>
            </a:pPr>
            <a:fld id="{00000000-1234-1234-1234-123412341234}" type="slidenum">
              <a:rPr lang="en"/>
              <a:t>‹#›</a:t>
            </a:fld>
            <a:endParaRPr lang="en"/>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cSld name="Main point">
    <p:spTree>
      <p:nvGrpSpPr>
        <p:cNvPr id="1" name="Shape 32"/>
        <p:cNvGrpSpPr/>
        <p:nvPr/>
      </p:nvGrpSpPr>
      <p:grpSpPr>
        <a:xfrm>
          <a:off x="0" y="0"/>
          <a:ext cx="0" cy="0"/>
          <a:chOff x="0" y="0"/>
          <a:chExt cx="0" cy="0"/>
        </a:xfrm>
      </p:grpSpPr>
      <p:sp>
        <p:nvSpPr>
          <p:cNvPr id="33" name="Shape 33"/>
          <p:cNvSpPr txBox="1">
            <a:spLocks noGrp="1"/>
          </p:cNvSpPr>
          <p:nvPr>
            <p:ph type="title"/>
          </p:nvPr>
        </p:nvSpPr>
        <p:spPr>
          <a:xfrm>
            <a:off x="490250" y="450150"/>
            <a:ext cx="6367800" cy="4090800"/>
          </a:xfrm>
          <a:prstGeom prst="rect">
            <a:avLst/>
          </a:prstGeom>
        </p:spPr>
        <p:txBody>
          <a:bodyPr lIns="91425" tIns="91425" rIns="91425" bIns="91425" anchor="ctr" anchorCtr="0"/>
          <a:lstStyle>
            <a:lvl1pPr lvl="0">
              <a:spcBef>
                <a:spcPts val="0"/>
              </a:spcBef>
              <a:buSzPct val="100000"/>
              <a:defRPr sz="4800"/>
            </a:lvl1pPr>
            <a:lvl2pPr lvl="1">
              <a:spcBef>
                <a:spcPts val="0"/>
              </a:spcBef>
              <a:buSzPct val="100000"/>
              <a:defRPr sz="4800"/>
            </a:lvl2pPr>
            <a:lvl3pPr lvl="2">
              <a:spcBef>
                <a:spcPts val="0"/>
              </a:spcBef>
              <a:buSzPct val="100000"/>
              <a:defRPr sz="4800"/>
            </a:lvl3pPr>
            <a:lvl4pPr lvl="3">
              <a:spcBef>
                <a:spcPts val="0"/>
              </a:spcBef>
              <a:buSzPct val="100000"/>
              <a:defRPr sz="4800"/>
            </a:lvl4pPr>
            <a:lvl5pPr lvl="4">
              <a:spcBef>
                <a:spcPts val="0"/>
              </a:spcBef>
              <a:buSzPct val="100000"/>
              <a:defRPr sz="4800"/>
            </a:lvl5pPr>
            <a:lvl6pPr lvl="5">
              <a:spcBef>
                <a:spcPts val="0"/>
              </a:spcBef>
              <a:buSzPct val="100000"/>
              <a:defRPr sz="4800"/>
            </a:lvl6pPr>
            <a:lvl7pPr lvl="6">
              <a:spcBef>
                <a:spcPts val="0"/>
              </a:spcBef>
              <a:buSzPct val="100000"/>
              <a:defRPr sz="4800"/>
            </a:lvl7pPr>
            <a:lvl8pPr lvl="7">
              <a:spcBef>
                <a:spcPts val="0"/>
              </a:spcBef>
              <a:buSzPct val="100000"/>
              <a:defRPr sz="4800"/>
            </a:lvl8pPr>
            <a:lvl9pPr lvl="8">
              <a:spcBef>
                <a:spcPts val="0"/>
              </a:spcBef>
              <a:buSzPct val="100000"/>
              <a:defRPr sz="4800"/>
            </a:lvl9pPr>
          </a:lstStyle>
          <a:p>
            <a:endParaRPr/>
          </a:p>
        </p:txBody>
      </p:sp>
      <p:sp>
        <p:nvSpPr>
          <p:cNvPr id="34" name="Shape 34"/>
          <p:cNvSpPr txBox="1">
            <a:spLocks noGrp="1"/>
          </p:cNvSpPr>
          <p:nvPr>
            <p:ph type="sldNum" idx="12"/>
          </p:nvPr>
        </p:nvSpPr>
        <p:spPr>
          <a:xfrm>
            <a:off x="8472457" y="4663216"/>
            <a:ext cx="548700" cy="393600"/>
          </a:xfrm>
          <a:prstGeom prst="rect">
            <a:avLst/>
          </a:prstGeom>
        </p:spPr>
        <p:txBody>
          <a:bodyPr lIns="91425" tIns="91425" rIns="91425" bIns="91425" anchor="ctr" anchorCtr="0">
            <a:noAutofit/>
          </a:bodyPr>
          <a:lstStyle/>
          <a:p>
            <a:pPr lvl="0">
              <a:spcBef>
                <a:spcPts val="0"/>
              </a:spcBef>
              <a:buNone/>
            </a:pPr>
            <a:fld id="{00000000-1234-1234-1234-123412341234}" type="slidenum">
              <a:rPr lang="en"/>
              <a:t>‹#›</a:t>
            </a:fld>
            <a:endParaRPr lang="en"/>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cSld name="Section title and description">
    <p:spTree>
      <p:nvGrpSpPr>
        <p:cNvPr id="1" name="Shape 35"/>
        <p:cNvGrpSpPr/>
        <p:nvPr/>
      </p:nvGrpSpPr>
      <p:grpSpPr>
        <a:xfrm>
          <a:off x="0" y="0"/>
          <a:ext cx="0" cy="0"/>
          <a:chOff x="0" y="0"/>
          <a:chExt cx="0" cy="0"/>
        </a:xfrm>
      </p:grpSpPr>
      <p:sp>
        <p:nvSpPr>
          <p:cNvPr id="36" name="Shape 36"/>
          <p:cNvSpPr/>
          <p:nvPr/>
        </p:nvSpPr>
        <p:spPr>
          <a:xfrm>
            <a:off x="4572000" y="-125"/>
            <a:ext cx="4572000" cy="5143500"/>
          </a:xfrm>
          <a:prstGeom prst="rect">
            <a:avLst/>
          </a:prstGeom>
          <a:solidFill>
            <a:schemeClr val="lt2"/>
          </a:solidFill>
          <a:ln>
            <a:noFill/>
          </a:ln>
        </p:spPr>
        <p:txBody>
          <a:bodyPr lIns="91425" tIns="91425" rIns="91425" bIns="91425" anchor="ctr" anchorCtr="0">
            <a:noAutofit/>
          </a:bodyPr>
          <a:lstStyle/>
          <a:p>
            <a:pPr lvl="0">
              <a:spcBef>
                <a:spcPts val="0"/>
              </a:spcBef>
              <a:buNone/>
            </a:pPr>
            <a:endParaRPr/>
          </a:p>
        </p:txBody>
      </p:sp>
      <p:sp>
        <p:nvSpPr>
          <p:cNvPr id="37" name="Shape 37"/>
          <p:cNvSpPr txBox="1">
            <a:spLocks noGrp="1"/>
          </p:cNvSpPr>
          <p:nvPr>
            <p:ph type="title"/>
          </p:nvPr>
        </p:nvSpPr>
        <p:spPr>
          <a:xfrm>
            <a:off x="265500" y="1233175"/>
            <a:ext cx="4045200" cy="1482300"/>
          </a:xfrm>
          <a:prstGeom prst="rect">
            <a:avLst/>
          </a:prstGeom>
        </p:spPr>
        <p:txBody>
          <a:bodyPr lIns="91425" tIns="91425" rIns="91425" bIns="91425" anchor="b" anchorCtr="0"/>
          <a:lstStyle>
            <a:lvl1pPr lvl="0" algn="ctr">
              <a:spcBef>
                <a:spcPts val="0"/>
              </a:spcBef>
              <a:buSzPct val="100000"/>
              <a:defRPr sz="4200"/>
            </a:lvl1pPr>
            <a:lvl2pPr lvl="1" algn="ctr">
              <a:spcBef>
                <a:spcPts val="0"/>
              </a:spcBef>
              <a:buSzPct val="100000"/>
              <a:defRPr sz="4200"/>
            </a:lvl2pPr>
            <a:lvl3pPr lvl="2" algn="ctr">
              <a:spcBef>
                <a:spcPts val="0"/>
              </a:spcBef>
              <a:buSzPct val="100000"/>
              <a:defRPr sz="4200"/>
            </a:lvl3pPr>
            <a:lvl4pPr lvl="3" algn="ctr">
              <a:spcBef>
                <a:spcPts val="0"/>
              </a:spcBef>
              <a:buSzPct val="100000"/>
              <a:defRPr sz="4200"/>
            </a:lvl4pPr>
            <a:lvl5pPr lvl="4" algn="ctr">
              <a:spcBef>
                <a:spcPts val="0"/>
              </a:spcBef>
              <a:buSzPct val="100000"/>
              <a:defRPr sz="4200"/>
            </a:lvl5pPr>
            <a:lvl6pPr lvl="5" algn="ctr">
              <a:spcBef>
                <a:spcPts val="0"/>
              </a:spcBef>
              <a:buSzPct val="100000"/>
              <a:defRPr sz="4200"/>
            </a:lvl6pPr>
            <a:lvl7pPr lvl="6" algn="ctr">
              <a:spcBef>
                <a:spcPts val="0"/>
              </a:spcBef>
              <a:buSzPct val="100000"/>
              <a:defRPr sz="4200"/>
            </a:lvl7pPr>
            <a:lvl8pPr lvl="7" algn="ctr">
              <a:spcBef>
                <a:spcPts val="0"/>
              </a:spcBef>
              <a:buSzPct val="100000"/>
              <a:defRPr sz="4200"/>
            </a:lvl8pPr>
            <a:lvl9pPr lvl="8" algn="ctr">
              <a:spcBef>
                <a:spcPts val="0"/>
              </a:spcBef>
              <a:buSzPct val="100000"/>
              <a:defRPr sz="4200"/>
            </a:lvl9pPr>
          </a:lstStyle>
          <a:p>
            <a:endParaRPr/>
          </a:p>
        </p:txBody>
      </p:sp>
      <p:sp>
        <p:nvSpPr>
          <p:cNvPr id="38" name="Shape 38"/>
          <p:cNvSpPr txBox="1">
            <a:spLocks noGrp="1"/>
          </p:cNvSpPr>
          <p:nvPr>
            <p:ph type="subTitle" idx="1"/>
          </p:nvPr>
        </p:nvSpPr>
        <p:spPr>
          <a:xfrm>
            <a:off x="265500" y="2803075"/>
            <a:ext cx="4045200" cy="1235100"/>
          </a:xfrm>
          <a:prstGeom prst="rect">
            <a:avLst/>
          </a:prstGeom>
        </p:spPr>
        <p:txBody>
          <a:bodyPr lIns="91425" tIns="91425" rIns="91425" bIns="91425" anchor="t" anchorCtr="0"/>
          <a:lstStyle>
            <a:lvl1pPr lvl="0" algn="ctr">
              <a:lnSpc>
                <a:spcPct val="100000"/>
              </a:lnSpc>
              <a:spcBef>
                <a:spcPts val="0"/>
              </a:spcBef>
              <a:spcAft>
                <a:spcPts val="0"/>
              </a:spcAft>
              <a:buSzPct val="100000"/>
              <a:buNone/>
              <a:defRPr sz="2100"/>
            </a:lvl1pPr>
            <a:lvl2pPr lvl="1" algn="ctr">
              <a:lnSpc>
                <a:spcPct val="100000"/>
              </a:lnSpc>
              <a:spcBef>
                <a:spcPts val="0"/>
              </a:spcBef>
              <a:spcAft>
                <a:spcPts val="0"/>
              </a:spcAft>
              <a:buSzPct val="100000"/>
              <a:buNone/>
              <a:defRPr sz="2100"/>
            </a:lvl2pPr>
            <a:lvl3pPr lvl="2" algn="ctr">
              <a:lnSpc>
                <a:spcPct val="100000"/>
              </a:lnSpc>
              <a:spcBef>
                <a:spcPts val="0"/>
              </a:spcBef>
              <a:spcAft>
                <a:spcPts val="0"/>
              </a:spcAft>
              <a:buSzPct val="100000"/>
              <a:buNone/>
              <a:defRPr sz="2100"/>
            </a:lvl3pPr>
            <a:lvl4pPr lvl="3" algn="ctr">
              <a:lnSpc>
                <a:spcPct val="100000"/>
              </a:lnSpc>
              <a:spcBef>
                <a:spcPts val="0"/>
              </a:spcBef>
              <a:spcAft>
                <a:spcPts val="0"/>
              </a:spcAft>
              <a:buSzPct val="100000"/>
              <a:buNone/>
              <a:defRPr sz="2100"/>
            </a:lvl4pPr>
            <a:lvl5pPr lvl="4" algn="ctr">
              <a:lnSpc>
                <a:spcPct val="100000"/>
              </a:lnSpc>
              <a:spcBef>
                <a:spcPts val="0"/>
              </a:spcBef>
              <a:spcAft>
                <a:spcPts val="0"/>
              </a:spcAft>
              <a:buSzPct val="100000"/>
              <a:buNone/>
              <a:defRPr sz="2100"/>
            </a:lvl5pPr>
            <a:lvl6pPr lvl="5" algn="ctr">
              <a:lnSpc>
                <a:spcPct val="100000"/>
              </a:lnSpc>
              <a:spcBef>
                <a:spcPts val="0"/>
              </a:spcBef>
              <a:spcAft>
                <a:spcPts val="0"/>
              </a:spcAft>
              <a:buSzPct val="100000"/>
              <a:buNone/>
              <a:defRPr sz="2100"/>
            </a:lvl6pPr>
            <a:lvl7pPr lvl="6" algn="ctr">
              <a:lnSpc>
                <a:spcPct val="100000"/>
              </a:lnSpc>
              <a:spcBef>
                <a:spcPts val="0"/>
              </a:spcBef>
              <a:spcAft>
                <a:spcPts val="0"/>
              </a:spcAft>
              <a:buSzPct val="100000"/>
              <a:buNone/>
              <a:defRPr sz="2100"/>
            </a:lvl7pPr>
            <a:lvl8pPr lvl="7" algn="ctr">
              <a:lnSpc>
                <a:spcPct val="100000"/>
              </a:lnSpc>
              <a:spcBef>
                <a:spcPts val="0"/>
              </a:spcBef>
              <a:spcAft>
                <a:spcPts val="0"/>
              </a:spcAft>
              <a:buSzPct val="100000"/>
              <a:buNone/>
              <a:defRPr sz="2100"/>
            </a:lvl8pPr>
            <a:lvl9pPr lvl="8" algn="ctr">
              <a:lnSpc>
                <a:spcPct val="100000"/>
              </a:lnSpc>
              <a:spcBef>
                <a:spcPts val="0"/>
              </a:spcBef>
              <a:spcAft>
                <a:spcPts val="0"/>
              </a:spcAft>
              <a:buSzPct val="100000"/>
              <a:buNone/>
              <a:defRPr sz="2100"/>
            </a:lvl9pPr>
          </a:lstStyle>
          <a:p>
            <a:endParaRPr/>
          </a:p>
        </p:txBody>
      </p:sp>
      <p:sp>
        <p:nvSpPr>
          <p:cNvPr id="39" name="Shape 39"/>
          <p:cNvSpPr txBox="1">
            <a:spLocks noGrp="1"/>
          </p:cNvSpPr>
          <p:nvPr>
            <p:ph type="body" idx="2"/>
          </p:nvPr>
        </p:nvSpPr>
        <p:spPr>
          <a:xfrm>
            <a:off x="4939500" y="724075"/>
            <a:ext cx="3837000" cy="3695100"/>
          </a:xfrm>
          <a:prstGeom prst="rect">
            <a:avLst/>
          </a:prstGeom>
        </p:spPr>
        <p:txBody>
          <a:bodyPr lIns="91425" tIns="91425" rIns="91425" bIns="91425" anchor="ctr" anchorCtr="0"/>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a:endParaRPr/>
          </a:p>
        </p:txBody>
      </p:sp>
      <p:sp>
        <p:nvSpPr>
          <p:cNvPr id="40" name="Shape 40"/>
          <p:cNvSpPr txBox="1">
            <a:spLocks noGrp="1"/>
          </p:cNvSpPr>
          <p:nvPr>
            <p:ph type="sldNum" idx="12"/>
          </p:nvPr>
        </p:nvSpPr>
        <p:spPr>
          <a:xfrm>
            <a:off x="8472457" y="4663216"/>
            <a:ext cx="548700" cy="393600"/>
          </a:xfrm>
          <a:prstGeom prst="rect">
            <a:avLst/>
          </a:prstGeom>
        </p:spPr>
        <p:txBody>
          <a:bodyPr lIns="91425" tIns="91425" rIns="91425" bIns="91425" anchor="ctr" anchorCtr="0">
            <a:noAutofit/>
          </a:bodyPr>
          <a:lstStyle/>
          <a:p>
            <a:pPr lvl="0">
              <a:spcBef>
                <a:spcPts val="0"/>
              </a:spcBef>
              <a:buNone/>
            </a:pPr>
            <a:fld id="{00000000-1234-1234-1234-123412341234}" type="slidenum">
              <a:rPr lang="en"/>
              <a:t>‹#›</a:t>
            </a:fld>
            <a:endParaRPr lang="en"/>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cSld name="Caption">
    <p:spTree>
      <p:nvGrpSpPr>
        <p:cNvPr id="1" name="Shape 41"/>
        <p:cNvGrpSpPr/>
        <p:nvPr/>
      </p:nvGrpSpPr>
      <p:grpSpPr>
        <a:xfrm>
          <a:off x="0" y="0"/>
          <a:ext cx="0" cy="0"/>
          <a:chOff x="0" y="0"/>
          <a:chExt cx="0" cy="0"/>
        </a:xfrm>
      </p:grpSpPr>
      <p:sp>
        <p:nvSpPr>
          <p:cNvPr id="42" name="Shape 42"/>
          <p:cNvSpPr txBox="1">
            <a:spLocks noGrp="1"/>
          </p:cNvSpPr>
          <p:nvPr>
            <p:ph type="body" idx="1"/>
          </p:nvPr>
        </p:nvSpPr>
        <p:spPr>
          <a:xfrm>
            <a:off x="311700" y="4230575"/>
            <a:ext cx="5998800" cy="605100"/>
          </a:xfrm>
          <a:prstGeom prst="rect">
            <a:avLst/>
          </a:prstGeom>
        </p:spPr>
        <p:txBody>
          <a:bodyPr lIns="91425" tIns="91425" rIns="91425" bIns="91425" anchor="ctr" anchorCtr="0"/>
          <a:lstStyle>
            <a:lvl1pPr lvl="0">
              <a:lnSpc>
                <a:spcPct val="100000"/>
              </a:lnSpc>
              <a:spcBef>
                <a:spcPts val="0"/>
              </a:spcBef>
              <a:spcAft>
                <a:spcPts val="0"/>
              </a:spcAft>
              <a:buNone/>
              <a:defRPr/>
            </a:lvl1pPr>
          </a:lstStyle>
          <a:p>
            <a:endParaRPr/>
          </a:p>
        </p:txBody>
      </p:sp>
      <p:sp>
        <p:nvSpPr>
          <p:cNvPr id="43" name="Shape 43"/>
          <p:cNvSpPr txBox="1">
            <a:spLocks noGrp="1"/>
          </p:cNvSpPr>
          <p:nvPr>
            <p:ph type="sldNum" idx="12"/>
          </p:nvPr>
        </p:nvSpPr>
        <p:spPr>
          <a:xfrm>
            <a:off x="8472457" y="4663216"/>
            <a:ext cx="548700" cy="393600"/>
          </a:xfrm>
          <a:prstGeom prst="rect">
            <a:avLst/>
          </a:prstGeom>
        </p:spPr>
        <p:txBody>
          <a:bodyPr lIns="91425" tIns="91425" rIns="91425" bIns="91425" anchor="ctr" anchorCtr="0">
            <a:noAutofit/>
          </a:bodyPr>
          <a:lstStyle/>
          <a:p>
            <a:pPr lvl="0">
              <a:spcBef>
                <a:spcPts val="0"/>
              </a:spcBef>
              <a:buNone/>
            </a:pPr>
            <a:fld id="{00000000-1234-1234-1234-123412341234}" type="slidenum">
              <a:rPr lang="en"/>
              <a:t>‹#›</a:t>
            </a:fld>
            <a:endParaRPr lang="en"/>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sp>
        <p:nvSpPr>
          <p:cNvPr id="6" name="Shape 6"/>
          <p:cNvSpPr txBox="1">
            <a:spLocks noGrp="1"/>
          </p:cNvSpPr>
          <p:nvPr>
            <p:ph type="title"/>
          </p:nvPr>
        </p:nvSpPr>
        <p:spPr>
          <a:xfrm>
            <a:off x="311700" y="445025"/>
            <a:ext cx="8520600" cy="572700"/>
          </a:xfrm>
          <a:prstGeom prst="rect">
            <a:avLst/>
          </a:prstGeom>
          <a:noFill/>
          <a:ln>
            <a:noFill/>
          </a:ln>
        </p:spPr>
        <p:txBody>
          <a:bodyPr lIns="91425" tIns="91425" rIns="91425" bIns="91425" anchor="t" anchorCtr="0"/>
          <a:lstStyle>
            <a:lvl1pPr lvl="0">
              <a:spcBef>
                <a:spcPts val="0"/>
              </a:spcBef>
              <a:buClr>
                <a:schemeClr val="dk1"/>
              </a:buClr>
              <a:buSzPct val="100000"/>
              <a:buNone/>
              <a:defRPr sz="2800">
                <a:solidFill>
                  <a:schemeClr val="dk1"/>
                </a:solidFill>
              </a:defRPr>
            </a:lvl1pPr>
            <a:lvl2pPr lvl="1">
              <a:spcBef>
                <a:spcPts val="0"/>
              </a:spcBef>
              <a:buClr>
                <a:schemeClr val="dk1"/>
              </a:buClr>
              <a:buSzPct val="100000"/>
              <a:buNone/>
              <a:defRPr sz="2800">
                <a:solidFill>
                  <a:schemeClr val="dk1"/>
                </a:solidFill>
              </a:defRPr>
            </a:lvl2pPr>
            <a:lvl3pPr lvl="2">
              <a:spcBef>
                <a:spcPts val="0"/>
              </a:spcBef>
              <a:buClr>
                <a:schemeClr val="dk1"/>
              </a:buClr>
              <a:buSzPct val="100000"/>
              <a:buNone/>
              <a:defRPr sz="2800">
                <a:solidFill>
                  <a:schemeClr val="dk1"/>
                </a:solidFill>
              </a:defRPr>
            </a:lvl3pPr>
            <a:lvl4pPr lvl="3">
              <a:spcBef>
                <a:spcPts val="0"/>
              </a:spcBef>
              <a:buClr>
                <a:schemeClr val="dk1"/>
              </a:buClr>
              <a:buSzPct val="100000"/>
              <a:buNone/>
              <a:defRPr sz="2800">
                <a:solidFill>
                  <a:schemeClr val="dk1"/>
                </a:solidFill>
              </a:defRPr>
            </a:lvl4pPr>
            <a:lvl5pPr lvl="4">
              <a:spcBef>
                <a:spcPts val="0"/>
              </a:spcBef>
              <a:buClr>
                <a:schemeClr val="dk1"/>
              </a:buClr>
              <a:buSzPct val="100000"/>
              <a:buNone/>
              <a:defRPr sz="2800">
                <a:solidFill>
                  <a:schemeClr val="dk1"/>
                </a:solidFill>
              </a:defRPr>
            </a:lvl5pPr>
            <a:lvl6pPr lvl="5">
              <a:spcBef>
                <a:spcPts val="0"/>
              </a:spcBef>
              <a:buClr>
                <a:schemeClr val="dk1"/>
              </a:buClr>
              <a:buSzPct val="100000"/>
              <a:buNone/>
              <a:defRPr sz="2800">
                <a:solidFill>
                  <a:schemeClr val="dk1"/>
                </a:solidFill>
              </a:defRPr>
            </a:lvl6pPr>
            <a:lvl7pPr lvl="6">
              <a:spcBef>
                <a:spcPts val="0"/>
              </a:spcBef>
              <a:buClr>
                <a:schemeClr val="dk1"/>
              </a:buClr>
              <a:buSzPct val="100000"/>
              <a:buNone/>
              <a:defRPr sz="2800">
                <a:solidFill>
                  <a:schemeClr val="dk1"/>
                </a:solidFill>
              </a:defRPr>
            </a:lvl7pPr>
            <a:lvl8pPr lvl="7">
              <a:spcBef>
                <a:spcPts val="0"/>
              </a:spcBef>
              <a:buClr>
                <a:schemeClr val="dk1"/>
              </a:buClr>
              <a:buSzPct val="100000"/>
              <a:buNone/>
              <a:defRPr sz="2800">
                <a:solidFill>
                  <a:schemeClr val="dk1"/>
                </a:solidFill>
              </a:defRPr>
            </a:lvl8pPr>
            <a:lvl9pPr lvl="8">
              <a:spcBef>
                <a:spcPts val="0"/>
              </a:spcBef>
              <a:buClr>
                <a:schemeClr val="dk1"/>
              </a:buClr>
              <a:buSzPct val="100000"/>
              <a:buNone/>
              <a:defRPr sz="2800">
                <a:solidFill>
                  <a:schemeClr val="dk1"/>
                </a:solidFill>
              </a:defRPr>
            </a:lvl9pPr>
          </a:lstStyle>
          <a:p>
            <a:endParaRPr/>
          </a:p>
        </p:txBody>
      </p:sp>
      <p:sp>
        <p:nvSpPr>
          <p:cNvPr id="7" name="Shape 7"/>
          <p:cNvSpPr txBox="1">
            <a:spLocks noGrp="1"/>
          </p:cNvSpPr>
          <p:nvPr>
            <p:ph type="body" idx="1"/>
          </p:nvPr>
        </p:nvSpPr>
        <p:spPr>
          <a:xfrm>
            <a:off x="311700" y="1152475"/>
            <a:ext cx="8520600" cy="3416400"/>
          </a:xfrm>
          <a:prstGeom prst="rect">
            <a:avLst/>
          </a:prstGeom>
          <a:noFill/>
          <a:ln>
            <a:noFill/>
          </a:ln>
        </p:spPr>
        <p:txBody>
          <a:bodyPr lIns="91425" tIns="91425" rIns="91425" bIns="91425" anchor="t" anchorCtr="0"/>
          <a:lstStyle>
            <a:lvl1pPr lvl="0">
              <a:lnSpc>
                <a:spcPct val="115000"/>
              </a:lnSpc>
              <a:spcBef>
                <a:spcPts val="0"/>
              </a:spcBef>
              <a:spcAft>
                <a:spcPts val="1600"/>
              </a:spcAft>
              <a:buClr>
                <a:schemeClr val="dk2"/>
              </a:buClr>
              <a:buSzPct val="100000"/>
              <a:defRPr sz="1800">
                <a:solidFill>
                  <a:schemeClr val="dk2"/>
                </a:solidFill>
              </a:defRPr>
            </a:lvl1pPr>
            <a:lvl2pPr lvl="1">
              <a:lnSpc>
                <a:spcPct val="115000"/>
              </a:lnSpc>
              <a:spcBef>
                <a:spcPts val="0"/>
              </a:spcBef>
              <a:spcAft>
                <a:spcPts val="1600"/>
              </a:spcAft>
              <a:buClr>
                <a:schemeClr val="dk2"/>
              </a:buClr>
              <a:defRPr>
                <a:solidFill>
                  <a:schemeClr val="dk2"/>
                </a:solidFill>
              </a:defRPr>
            </a:lvl2pPr>
            <a:lvl3pPr lvl="2">
              <a:lnSpc>
                <a:spcPct val="115000"/>
              </a:lnSpc>
              <a:spcBef>
                <a:spcPts val="0"/>
              </a:spcBef>
              <a:spcAft>
                <a:spcPts val="1600"/>
              </a:spcAft>
              <a:buClr>
                <a:schemeClr val="dk2"/>
              </a:buClr>
              <a:defRPr>
                <a:solidFill>
                  <a:schemeClr val="dk2"/>
                </a:solidFill>
              </a:defRPr>
            </a:lvl3pPr>
            <a:lvl4pPr lvl="3">
              <a:lnSpc>
                <a:spcPct val="115000"/>
              </a:lnSpc>
              <a:spcBef>
                <a:spcPts val="0"/>
              </a:spcBef>
              <a:spcAft>
                <a:spcPts val="1600"/>
              </a:spcAft>
              <a:buClr>
                <a:schemeClr val="dk2"/>
              </a:buClr>
              <a:defRPr>
                <a:solidFill>
                  <a:schemeClr val="dk2"/>
                </a:solidFill>
              </a:defRPr>
            </a:lvl4pPr>
            <a:lvl5pPr lvl="4">
              <a:lnSpc>
                <a:spcPct val="115000"/>
              </a:lnSpc>
              <a:spcBef>
                <a:spcPts val="0"/>
              </a:spcBef>
              <a:spcAft>
                <a:spcPts val="1600"/>
              </a:spcAft>
              <a:buClr>
                <a:schemeClr val="dk2"/>
              </a:buClr>
              <a:defRPr>
                <a:solidFill>
                  <a:schemeClr val="dk2"/>
                </a:solidFill>
              </a:defRPr>
            </a:lvl5pPr>
            <a:lvl6pPr lvl="5">
              <a:lnSpc>
                <a:spcPct val="115000"/>
              </a:lnSpc>
              <a:spcBef>
                <a:spcPts val="0"/>
              </a:spcBef>
              <a:spcAft>
                <a:spcPts val="1600"/>
              </a:spcAft>
              <a:buClr>
                <a:schemeClr val="dk2"/>
              </a:buClr>
              <a:defRPr>
                <a:solidFill>
                  <a:schemeClr val="dk2"/>
                </a:solidFill>
              </a:defRPr>
            </a:lvl6pPr>
            <a:lvl7pPr lvl="6">
              <a:lnSpc>
                <a:spcPct val="115000"/>
              </a:lnSpc>
              <a:spcBef>
                <a:spcPts val="0"/>
              </a:spcBef>
              <a:spcAft>
                <a:spcPts val="1600"/>
              </a:spcAft>
              <a:buClr>
                <a:schemeClr val="dk2"/>
              </a:buClr>
              <a:defRPr>
                <a:solidFill>
                  <a:schemeClr val="dk2"/>
                </a:solidFill>
              </a:defRPr>
            </a:lvl7pPr>
            <a:lvl8pPr lvl="7">
              <a:lnSpc>
                <a:spcPct val="115000"/>
              </a:lnSpc>
              <a:spcBef>
                <a:spcPts val="0"/>
              </a:spcBef>
              <a:spcAft>
                <a:spcPts val="1600"/>
              </a:spcAft>
              <a:buClr>
                <a:schemeClr val="dk2"/>
              </a:buClr>
              <a:defRPr>
                <a:solidFill>
                  <a:schemeClr val="dk2"/>
                </a:solidFill>
              </a:defRPr>
            </a:lvl8pPr>
            <a:lvl9pPr lvl="8">
              <a:lnSpc>
                <a:spcPct val="115000"/>
              </a:lnSpc>
              <a:spcBef>
                <a:spcPts val="0"/>
              </a:spcBef>
              <a:spcAft>
                <a:spcPts val="1600"/>
              </a:spcAft>
              <a:buClr>
                <a:schemeClr val="dk2"/>
              </a:buClr>
              <a:defRPr>
                <a:solidFill>
                  <a:schemeClr val="dk2"/>
                </a:solidFill>
              </a:defRPr>
            </a:lvl9pPr>
          </a:lstStyle>
          <a:p>
            <a:endParaRPr/>
          </a:p>
        </p:txBody>
      </p:sp>
      <p:sp>
        <p:nvSpPr>
          <p:cNvPr id="8" name="Shape 8"/>
          <p:cNvSpPr txBox="1">
            <a:spLocks noGrp="1"/>
          </p:cNvSpPr>
          <p:nvPr>
            <p:ph type="sldNum" idx="12"/>
          </p:nvPr>
        </p:nvSpPr>
        <p:spPr>
          <a:xfrm>
            <a:off x="8472457" y="4663216"/>
            <a:ext cx="548700" cy="393600"/>
          </a:xfrm>
          <a:prstGeom prst="rect">
            <a:avLst/>
          </a:prstGeom>
          <a:noFill/>
          <a:ln>
            <a:noFill/>
          </a:ln>
        </p:spPr>
        <p:txBody>
          <a:bodyPr lIns="91425" tIns="91425" rIns="91425" bIns="91425" anchor="ctr" anchorCtr="0">
            <a:noAutofit/>
          </a:bodyPr>
          <a:lstStyle/>
          <a:p>
            <a:pPr lvl="0" algn="r">
              <a:spcBef>
                <a:spcPts val="0"/>
              </a:spcBef>
              <a:buNone/>
            </a:pPr>
            <a:fld id="{00000000-1234-1234-1234-123412341234}" type="slidenum">
              <a:rPr lang="en" sz="1000">
                <a:solidFill>
                  <a:schemeClr val="dk2"/>
                </a:solidFill>
              </a:rPr>
              <a:t>‹#›</a:t>
            </a:fld>
            <a:endParaRPr lang="en" sz="1000">
              <a:solidFill>
                <a:schemeClr val="dk2"/>
              </a:solidFill>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p:titleStyle>
    <p:body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1.xml"/></Relationships>
</file>

<file path=ppt/slides/_rels/slide14.xml.rels><?xml version="1.0" encoding="UTF-8" standalone="yes"?>
<Relationships xmlns="http://schemas.openxmlformats.org/package/2006/relationships"><Relationship Id="rId3" Type="http://schemas.openxmlformats.org/officeDocument/2006/relationships/hyperlink" Target="http://www.mslynnowens.wixsite.com/owenskindergarten" TargetMode="External"/><Relationship Id="rId2" Type="http://schemas.openxmlformats.org/officeDocument/2006/relationships/notesSlide" Target="../notesSlides/notesSlide14.xml"/><Relationship Id="rId1" Type="http://schemas.openxmlformats.org/officeDocument/2006/relationships/slideLayout" Target="../slideLayouts/slideLayout1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D5A6BD"/>
        </a:solidFill>
        <a:effectLst/>
      </p:bgPr>
    </p:bg>
    <p:spTree>
      <p:nvGrpSpPr>
        <p:cNvPr id="1" name="Shape 53"/>
        <p:cNvGrpSpPr/>
        <p:nvPr/>
      </p:nvGrpSpPr>
      <p:grpSpPr>
        <a:xfrm>
          <a:off x="0" y="0"/>
          <a:ext cx="0" cy="0"/>
          <a:chOff x="0" y="0"/>
          <a:chExt cx="0" cy="0"/>
        </a:xfrm>
      </p:grpSpPr>
      <p:sp>
        <p:nvSpPr>
          <p:cNvPr id="54" name="Shape 54"/>
          <p:cNvSpPr txBox="1"/>
          <p:nvPr/>
        </p:nvSpPr>
        <p:spPr>
          <a:xfrm>
            <a:off x="0" y="1071750"/>
            <a:ext cx="9144000" cy="3000000"/>
          </a:xfrm>
          <a:prstGeom prst="rect">
            <a:avLst/>
          </a:prstGeom>
          <a:noFill/>
          <a:ln>
            <a:noFill/>
          </a:ln>
        </p:spPr>
        <p:txBody>
          <a:bodyPr lIns="91425" tIns="91425" rIns="91425" bIns="91425" anchor="ctr" anchorCtr="0">
            <a:noAutofit/>
          </a:bodyPr>
          <a:lstStyle/>
          <a:p>
            <a:pPr lvl="0" algn="ctr" rtl="0">
              <a:lnSpc>
                <a:spcPct val="115000"/>
              </a:lnSpc>
              <a:spcBef>
                <a:spcPts val="0"/>
              </a:spcBef>
              <a:buNone/>
            </a:pPr>
            <a:r>
              <a:rPr lang="en" sz="9500" dirty="0">
                <a:solidFill>
                  <a:schemeClr val="dk1"/>
                </a:solidFill>
                <a:latin typeface="Comfortaa"/>
                <a:ea typeface="Comfortaa"/>
                <a:cs typeface="Comfortaa"/>
                <a:sym typeface="Comfortaa"/>
              </a:rPr>
              <a:t>Parent Summit</a:t>
            </a:r>
          </a:p>
          <a:p>
            <a:pPr lvl="0" algn="ctr" rtl="0">
              <a:lnSpc>
                <a:spcPct val="115000"/>
              </a:lnSpc>
              <a:spcBef>
                <a:spcPts val="0"/>
              </a:spcBef>
              <a:buNone/>
            </a:pPr>
            <a:r>
              <a:rPr lang="en" sz="9500" dirty="0" smtClean="0">
                <a:solidFill>
                  <a:schemeClr val="dk1"/>
                </a:solidFill>
                <a:latin typeface="Comfortaa"/>
                <a:ea typeface="Comfortaa"/>
                <a:cs typeface="Comfortaa"/>
                <a:sym typeface="Comfortaa"/>
              </a:rPr>
              <a:t>2017</a:t>
            </a:r>
            <a:endParaRPr lang="en" sz="9500" dirty="0">
              <a:solidFill>
                <a:schemeClr val="dk1"/>
              </a:solidFill>
              <a:latin typeface="Comfortaa"/>
              <a:ea typeface="Comfortaa"/>
              <a:cs typeface="Comfortaa"/>
              <a:sym typeface="Comfortaa"/>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E599"/>
        </a:solidFill>
        <a:effectLst/>
      </p:bgPr>
    </p:bg>
    <p:spTree>
      <p:nvGrpSpPr>
        <p:cNvPr id="1" name="Shape 106"/>
        <p:cNvGrpSpPr/>
        <p:nvPr/>
      </p:nvGrpSpPr>
      <p:grpSpPr>
        <a:xfrm>
          <a:off x="0" y="0"/>
          <a:ext cx="0" cy="0"/>
          <a:chOff x="0" y="0"/>
          <a:chExt cx="0" cy="0"/>
        </a:xfrm>
      </p:grpSpPr>
      <p:sp>
        <p:nvSpPr>
          <p:cNvPr id="107" name="Shape 107"/>
          <p:cNvSpPr txBox="1"/>
          <p:nvPr/>
        </p:nvSpPr>
        <p:spPr>
          <a:xfrm>
            <a:off x="0" y="1657800"/>
            <a:ext cx="9091500" cy="3000000"/>
          </a:xfrm>
          <a:prstGeom prst="rect">
            <a:avLst/>
          </a:prstGeom>
          <a:noFill/>
          <a:ln>
            <a:noFill/>
          </a:ln>
        </p:spPr>
        <p:txBody>
          <a:bodyPr lIns="91425" tIns="91425" rIns="91425" bIns="91425" anchor="ctr" anchorCtr="0">
            <a:noAutofit/>
          </a:bodyPr>
          <a:lstStyle/>
          <a:p>
            <a:pPr lvl="0" rtl="0">
              <a:spcBef>
                <a:spcPts val="0"/>
              </a:spcBef>
              <a:buNone/>
            </a:pPr>
            <a:r>
              <a:rPr lang="en" sz="2800">
                <a:solidFill>
                  <a:schemeClr val="dk1"/>
                </a:solidFill>
                <a:latin typeface="Comfortaa"/>
                <a:ea typeface="Comfortaa"/>
                <a:cs typeface="Comfortaa"/>
                <a:sym typeface="Comfortaa"/>
              </a:rPr>
              <a:t>Please send a note in your child's folder if there is a change in the way that he or she will be going home.</a:t>
            </a:r>
            <a:r>
              <a:rPr lang="en" sz="2800">
                <a:solidFill>
                  <a:srgbClr val="FF0000"/>
                </a:solidFill>
                <a:latin typeface="Comfortaa"/>
                <a:ea typeface="Comfortaa"/>
                <a:cs typeface="Comfortaa"/>
                <a:sym typeface="Comfortaa"/>
              </a:rPr>
              <a:t> I cannot accept the word of a child and must have the change of transportation in writing.</a:t>
            </a:r>
            <a:r>
              <a:rPr lang="en" sz="2800">
                <a:solidFill>
                  <a:schemeClr val="dk1"/>
                </a:solidFill>
                <a:latin typeface="Comfortaa"/>
                <a:ea typeface="Comfortaa"/>
                <a:cs typeface="Comfortaa"/>
                <a:sym typeface="Comfortaa"/>
              </a:rPr>
              <a:t> If you cannot send a note, you must call the school office (379-3700) and let them know of the change in transportation! This helps me to ensure that each child gets home safely each day.</a:t>
            </a:r>
          </a:p>
        </p:txBody>
      </p:sp>
      <p:sp>
        <p:nvSpPr>
          <p:cNvPr id="108" name="Shape 108"/>
          <p:cNvSpPr txBox="1"/>
          <p:nvPr/>
        </p:nvSpPr>
        <p:spPr>
          <a:xfrm>
            <a:off x="2896950" y="0"/>
            <a:ext cx="3350100" cy="1120800"/>
          </a:xfrm>
          <a:prstGeom prst="rect">
            <a:avLst/>
          </a:prstGeom>
          <a:noFill/>
          <a:ln>
            <a:noFill/>
          </a:ln>
        </p:spPr>
        <p:txBody>
          <a:bodyPr lIns="91425" tIns="91425" rIns="91425" bIns="91425" anchor="ctr" anchorCtr="0">
            <a:noAutofit/>
          </a:bodyPr>
          <a:lstStyle/>
          <a:p>
            <a:pPr lvl="0" rtl="0">
              <a:spcBef>
                <a:spcPts val="0"/>
              </a:spcBef>
              <a:buNone/>
            </a:pPr>
            <a:r>
              <a:rPr lang="en" sz="4200">
                <a:solidFill>
                  <a:schemeClr val="dk1"/>
                </a:solidFill>
                <a:latin typeface="Comfortaa"/>
                <a:ea typeface="Comfortaa"/>
                <a:cs typeface="Comfortaa"/>
                <a:sym typeface="Comfortaa"/>
              </a:rPr>
              <a:t>Departures</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9CB9C"/>
        </a:solidFill>
        <a:effectLst/>
      </p:bgPr>
    </p:bg>
    <p:spTree>
      <p:nvGrpSpPr>
        <p:cNvPr id="1" name="Shape 112"/>
        <p:cNvGrpSpPr/>
        <p:nvPr/>
      </p:nvGrpSpPr>
      <p:grpSpPr>
        <a:xfrm>
          <a:off x="0" y="0"/>
          <a:ext cx="0" cy="0"/>
          <a:chOff x="0" y="0"/>
          <a:chExt cx="0" cy="0"/>
        </a:xfrm>
      </p:grpSpPr>
      <p:sp>
        <p:nvSpPr>
          <p:cNvPr id="113" name="Shape 113"/>
          <p:cNvSpPr txBox="1"/>
          <p:nvPr/>
        </p:nvSpPr>
        <p:spPr>
          <a:xfrm>
            <a:off x="0" y="610250"/>
            <a:ext cx="9144000" cy="1506900"/>
          </a:xfrm>
          <a:prstGeom prst="rect">
            <a:avLst/>
          </a:prstGeom>
          <a:noFill/>
          <a:ln>
            <a:noFill/>
          </a:ln>
        </p:spPr>
        <p:txBody>
          <a:bodyPr lIns="91425" tIns="91425" rIns="91425" bIns="91425" anchor="ctr" anchorCtr="0">
            <a:noAutofit/>
          </a:bodyPr>
          <a:lstStyle/>
          <a:p>
            <a:pPr lvl="0" rtl="0">
              <a:spcBef>
                <a:spcPts val="0"/>
              </a:spcBef>
              <a:buNone/>
            </a:pPr>
            <a:r>
              <a:rPr lang="en" sz="2400" dirty="0">
                <a:solidFill>
                  <a:schemeClr val="dk1"/>
                </a:solidFill>
                <a:latin typeface="Comfortaa"/>
                <a:ea typeface="Comfortaa"/>
                <a:cs typeface="Comfortaa"/>
                <a:sym typeface="Comfortaa"/>
              </a:rPr>
              <a:t>We spend a large portion of the school day focusing on literacy. Kindergarten is very different than it used to be. This year students will be focusing on:</a:t>
            </a:r>
          </a:p>
        </p:txBody>
      </p:sp>
      <p:sp>
        <p:nvSpPr>
          <p:cNvPr id="114" name="Shape 114"/>
          <p:cNvSpPr txBox="1"/>
          <p:nvPr/>
        </p:nvSpPr>
        <p:spPr>
          <a:xfrm>
            <a:off x="0" y="1432250"/>
            <a:ext cx="8829900" cy="3000000"/>
          </a:xfrm>
          <a:prstGeom prst="rect">
            <a:avLst/>
          </a:prstGeom>
          <a:noFill/>
          <a:ln>
            <a:noFill/>
          </a:ln>
        </p:spPr>
        <p:txBody>
          <a:bodyPr lIns="91425" tIns="91425" rIns="91425" bIns="91425" anchor="ctr" anchorCtr="0">
            <a:noAutofit/>
          </a:bodyPr>
          <a:lstStyle/>
          <a:p>
            <a:pPr lvl="0" rtl="0">
              <a:lnSpc>
                <a:spcPct val="115000"/>
              </a:lnSpc>
              <a:spcBef>
                <a:spcPts val="0"/>
              </a:spcBef>
              <a:buNone/>
            </a:pPr>
            <a:r>
              <a:rPr lang="en" sz="2000" dirty="0">
                <a:solidFill>
                  <a:schemeClr val="dk1"/>
                </a:solidFill>
                <a:latin typeface="Comfortaa"/>
                <a:ea typeface="Comfortaa"/>
                <a:cs typeface="Comfortaa"/>
                <a:sym typeface="Comfortaa"/>
              </a:rPr>
              <a:t>rhyming words</a:t>
            </a:r>
          </a:p>
          <a:p>
            <a:pPr lvl="0" rtl="0">
              <a:lnSpc>
                <a:spcPct val="115000"/>
              </a:lnSpc>
              <a:spcBef>
                <a:spcPts val="0"/>
              </a:spcBef>
              <a:buNone/>
            </a:pPr>
            <a:r>
              <a:rPr lang="en" sz="2000" dirty="0">
                <a:solidFill>
                  <a:schemeClr val="dk1"/>
                </a:solidFill>
                <a:latin typeface="Comfortaa"/>
                <a:ea typeface="Comfortaa"/>
                <a:cs typeface="Comfortaa"/>
                <a:sym typeface="Comfortaa"/>
              </a:rPr>
              <a:t>beginning, middle, and ending sounds</a:t>
            </a:r>
          </a:p>
          <a:p>
            <a:pPr lvl="0" rtl="0">
              <a:lnSpc>
                <a:spcPct val="115000"/>
              </a:lnSpc>
              <a:spcBef>
                <a:spcPts val="0"/>
              </a:spcBef>
              <a:buNone/>
            </a:pPr>
            <a:r>
              <a:rPr lang="en" sz="2000" dirty="0">
                <a:solidFill>
                  <a:schemeClr val="dk1"/>
                </a:solidFill>
                <a:latin typeface="Comfortaa"/>
                <a:ea typeface="Comfortaa"/>
                <a:cs typeface="Comfortaa"/>
                <a:sym typeface="Comfortaa"/>
              </a:rPr>
              <a:t>phoneme segmentation</a:t>
            </a:r>
          </a:p>
          <a:p>
            <a:pPr lvl="0" rtl="0">
              <a:lnSpc>
                <a:spcPct val="115000"/>
              </a:lnSpc>
              <a:spcBef>
                <a:spcPts val="0"/>
              </a:spcBef>
              <a:buNone/>
            </a:pPr>
            <a:r>
              <a:rPr lang="en" sz="2000" dirty="0">
                <a:solidFill>
                  <a:schemeClr val="dk1"/>
                </a:solidFill>
                <a:latin typeface="Comfortaa"/>
                <a:ea typeface="Comfortaa"/>
                <a:cs typeface="Comfortaa"/>
                <a:sym typeface="Comfortaa"/>
              </a:rPr>
              <a:t>blending cvc words</a:t>
            </a:r>
          </a:p>
          <a:p>
            <a:pPr lvl="0" rtl="0">
              <a:lnSpc>
                <a:spcPct val="115000"/>
              </a:lnSpc>
              <a:spcBef>
                <a:spcPts val="0"/>
              </a:spcBef>
              <a:buNone/>
            </a:pPr>
            <a:r>
              <a:rPr lang="en" sz="2000" dirty="0">
                <a:solidFill>
                  <a:schemeClr val="dk1"/>
                </a:solidFill>
                <a:latin typeface="Comfortaa"/>
                <a:ea typeface="Comfortaa"/>
                <a:cs typeface="Comfortaa"/>
                <a:sym typeface="Comfortaa"/>
              </a:rPr>
              <a:t>sight </a:t>
            </a:r>
            <a:r>
              <a:rPr lang="en" sz="2000" dirty="0" smtClean="0">
                <a:solidFill>
                  <a:schemeClr val="dk1"/>
                </a:solidFill>
                <a:latin typeface="Comfortaa"/>
                <a:ea typeface="Comfortaa"/>
                <a:cs typeface="Comfortaa"/>
                <a:sym typeface="Comfortaa"/>
              </a:rPr>
              <a:t>words</a:t>
            </a:r>
            <a:endParaRPr lang="en" sz="2000" dirty="0">
              <a:solidFill>
                <a:schemeClr val="dk1"/>
              </a:solidFill>
              <a:latin typeface="Comfortaa"/>
              <a:ea typeface="Comfortaa"/>
              <a:cs typeface="Comfortaa"/>
              <a:sym typeface="Comfortaa"/>
            </a:endParaRPr>
          </a:p>
        </p:txBody>
      </p:sp>
      <p:sp>
        <p:nvSpPr>
          <p:cNvPr id="115" name="Shape 115"/>
          <p:cNvSpPr txBox="1"/>
          <p:nvPr/>
        </p:nvSpPr>
        <p:spPr>
          <a:xfrm>
            <a:off x="3072000" y="0"/>
            <a:ext cx="3000000" cy="822000"/>
          </a:xfrm>
          <a:prstGeom prst="rect">
            <a:avLst/>
          </a:prstGeom>
          <a:noFill/>
          <a:ln>
            <a:noFill/>
          </a:ln>
        </p:spPr>
        <p:txBody>
          <a:bodyPr lIns="91425" tIns="91425" rIns="91425" bIns="91425" anchor="ctr" anchorCtr="0">
            <a:noAutofit/>
          </a:bodyPr>
          <a:lstStyle/>
          <a:p>
            <a:pPr lvl="0" rtl="0">
              <a:spcBef>
                <a:spcPts val="0"/>
              </a:spcBef>
              <a:buNone/>
            </a:pPr>
            <a:r>
              <a:rPr lang="en" sz="4200">
                <a:solidFill>
                  <a:schemeClr val="dk1"/>
                </a:solidFill>
                <a:latin typeface="Comfortaa"/>
                <a:ea typeface="Comfortaa"/>
                <a:cs typeface="Comfortaa"/>
                <a:sym typeface="Comfortaa"/>
              </a:rPr>
              <a:t>Reading</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EA9999"/>
        </a:solidFill>
        <a:effectLst/>
      </p:bgPr>
    </p:bg>
    <p:spTree>
      <p:nvGrpSpPr>
        <p:cNvPr id="1" name="Shape 119"/>
        <p:cNvGrpSpPr/>
        <p:nvPr/>
      </p:nvGrpSpPr>
      <p:grpSpPr>
        <a:xfrm>
          <a:off x="0" y="0"/>
          <a:ext cx="0" cy="0"/>
          <a:chOff x="0" y="0"/>
          <a:chExt cx="0" cy="0"/>
        </a:xfrm>
      </p:grpSpPr>
      <p:sp>
        <p:nvSpPr>
          <p:cNvPr id="120" name="Shape 120"/>
          <p:cNvSpPr txBox="1"/>
          <p:nvPr/>
        </p:nvSpPr>
        <p:spPr>
          <a:xfrm>
            <a:off x="0" y="1247173"/>
            <a:ext cx="9144000" cy="3000000"/>
          </a:xfrm>
          <a:prstGeom prst="rect">
            <a:avLst/>
          </a:prstGeom>
          <a:noFill/>
          <a:ln>
            <a:noFill/>
          </a:ln>
        </p:spPr>
        <p:txBody>
          <a:bodyPr lIns="91425" tIns="91425" rIns="91425" bIns="91425" anchor="ctr" anchorCtr="0">
            <a:noAutofit/>
          </a:bodyPr>
          <a:lstStyle/>
          <a:p>
            <a:pPr lvl="0" rtl="0">
              <a:lnSpc>
                <a:spcPct val="115000"/>
              </a:lnSpc>
              <a:spcBef>
                <a:spcPts val="0"/>
              </a:spcBef>
              <a:buNone/>
            </a:pPr>
            <a:r>
              <a:rPr lang="en" sz="2400" dirty="0">
                <a:solidFill>
                  <a:schemeClr val="dk1"/>
                </a:solidFill>
                <a:latin typeface="Comfortaa"/>
                <a:ea typeface="Comfortaa"/>
                <a:cs typeface="Comfortaa"/>
                <a:sym typeface="Comfortaa"/>
              </a:rPr>
              <a:t>We use the AMSTI investigations math program. This is a hands-on program and is GREAT for Kindergarten students. Gone are the days of countless math worksheets. Instead, we teach students different ways to solve problems and allow them to discuss their reasoning. Some of the math skills that we will be focusing on are</a:t>
            </a:r>
            <a:r>
              <a:rPr lang="en" sz="2400" dirty="0" smtClean="0">
                <a:solidFill>
                  <a:schemeClr val="dk1"/>
                </a:solidFill>
                <a:latin typeface="Comfortaa"/>
                <a:ea typeface="Comfortaa"/>
                <a:cs typeface="Comfortaa"/>
                <a:sym typeface="Comfortaa"/>
              </a:rPr>
              <a:t>:</a:t>
            </a:r>
          </a:p>
          <a:p>
            <a:pPr lvl="0" rtl="0">
              <a:lnSpc>
                <a:spcPct val="115000"/>
              </a:lnSpc>
              <a:spcBef>
                <a:spcPts val="0"/>
              </a:spcBef>
              <a:buNone/>
            </a:pPr>
            <a:endParaRPr lang="en" sz="2400" dirty="0">
              <a:solidFill>
                <a:schemeClr val="dk1"/>
              </a:solidFill>
              <a:latin typeface="Comfortaa"/>
              <a:ea typeface="Comfortaa"/>
              <a:cs typeface="Comfortaa"/>
              <a:sym typeface="Comfortaa"/>
            </a:endParaRPr>
          </a:p>
          <a:p>
            <a:pPr lvl="0" rtl="0">
              <a:lnSpc>
                <a:spcPct val="115000"/>
              </a:lnSpc>
              <a:spcBef>
                <a:spcPts val="0"/>
              </a:spcBef>
              <a:buNone/>
            </a:pPr>
            <a:r>
              <a:rPr lang="en" sz="2000" dirty="0">
                <a:solidFill>
                  <a:schemeClr val="dk1"/>
                </a:solidFill>
                <a:latin typeface="Comfortaa"/>
                <a:ea typeface="Comfortaa"/>
                <a:cs typeface="Comfortaa"/>
                <a:sym typeface="Comfortaa"/>
              </a:rPr>
              <a:t>counting to </a:t>
            </a:r>
            <a:r>
              <a:rPr lang="en" sz="2000" dirty="0" smtClean="0">
                <a:solidFill>
                  <a:schemeClr val="dk1"/>
                </a:solidFill>
                <a:latin typeface="Comfortaa"/>
                <a:ea typeface="Comfortaa"/>
                <a:cs typeface="Comfortaa"/>
                <a:sym typeface="Comfortaa"/>
              </a:rPr>
              <a:t>100</a:t>
            </a:r>
          </a:p>
          <a:p>
            <a:pPr lvl="0" rtl="0">
              <a:lnSpc>
                <a:spcPct val="115000"/>
              </a:lnSpc>
              <a:spcBef>
                <a:spcPts val="0"/>
              </a:spcBef>
              <a:buNone/>
            </a:pPr>
            <a:r>
              <a:rPr lang="en-US" sz="2000" dirty="0" smtClean="0">
                <a:solidFill>
                  <a:schemeClr val="dk1"/>
                </a:solidFill>
                <a:latin typeface="Comfortaa"/>
                <a:ea typeface="Comfortaa"/>
                <a:cs typeface="Comfortaa"/>
                <a:sym typeface="Comfortaa"/>
              </a:rPr>
              <a:t>C</a:t>
            </a:r>
            <a:r>
              <a:rPr lang="en" sz="2000" dirty="0" smtClean="0">
                <a:solidFill>
                  <a:schemeClr val="dk1"/>
                </a:solidFill>
                <a:latin typeface="Comfortaa"/>
                <a:ea typeface="Comfortaa"/>
                <a:cs typeface="Comfortaa"/>
                <a:sym typeface="Comfortaa"/>
              </a:rPr>
              <a:t>ounting by 10s</a:t>
            </a:r>
            <a:endParaRPr lang="en" sz="2000" dirty="0">
              <a:solidFill>
                <a:schemeClr val="dk1"/>
              </a:solidFill>
              <a:latin typeface="Comfortaa"/>
              <a:ea typeface="Comfortaa"/>
              <a:cs typeface="Comfortaa"/>
              <a:sym typeface="Comfortaa"/>
            </a:endParaRPr>
          </a:p>
          <a:p>
            <a:pPr lvl="0" rtl="0">
              <a:lnSpc>
                <a:spcPct val="115000"/>
              </a:lnSpc>
              <a:spcBef>
                <a:spcPts val="0"/>
              </a:spcBef>
              <a:buNone/>
            </a:pPr>
            <a:r>
              <a:rPr lang="en" sz="2000" dirty="0">
                <a:solidFill>
                  <a:schemeClr val="dk1"/>
                </a:solidFill>
                <a:latin typeface="Comfortaa"/>
                <a:ea typeface="Comfortaa"/>
                <a:cs typeface="Comfortaa"/>
                <a:sym typeface="Comfortaa"/>
              </a:rPr>
              <a:t>composing and decomposing numbers</a:t>
            </a:r>
          </a:p>
          <a:p>
            <a:pPr lvl="0" rtl="0">
              <a:lnSpc>
                <a:spcPct val="115000"/>
              </a:lnSpc>
              <a:spcBef>
                <a:spcPts val="0"/>
              </a:spcBef>
              <a:buNone/>
            </a:pPr>
            <a:r>
              <a:rPr lang="en" sz="2000" dirty="0">
                <a:solidFill>
                  <a:schemeClr val="dk1"/>
                </a:solidFill>
                <a:latin typeface="Comfortaa"/>
                <a:ea typeface="Comfortaa"/>
                <a:cs typeface="Comfortaa"/>
                <a:sym typeface="Comfortaa"/>
              </a:rPr>
              <a:t>analyzing and comparing 2-D and 3-D </a:t>
            </a:r>
            <a:r>
              <a:rPr lang="en" sz="2000" dirty="0" smtClean="0">
                <a:solidFill>
                  <a:schemeClr val="dk1"/>
                </a:solidFill>
                <a:latin typeface="Comfortaa"/>
                <a:ea typeface="Comfortaa"/>
                <a:cs typeface="Comfortaa"/>
                <a:sym typeface="Comfortaa"/>
              </a:rPr>
              <a:t>shapes</a:t>
            </a:r>
            <a:endParaRPr lang="en" sz="2000" dirty="0">
              <a:solidFill>
                <a:schemeClr val="dk1"/>
              </a:solidFill>
              <a:latin typeface="Comfortaa"/>
              <a:ea typeface="Comfortaa"/>
              <a:cs typeface="Comfortaa"/>
              <a:sym typeface="Comfortaa"/>
            </a:endParaRPr>
          </a:p>
        </p:txBody>
      </p:sp>
      <p:sp>
        <p:nvSpPr>
          <p:cNvPr id="121" name="Shape 121"/>
          <p:cNvSpPr txBox="1"/>
          <p:nvPr/>
        </p:nvSpPr>
        <p:spPr>
          <a:xfrm>
            <a:off x="3818575" y="-224964"/>
            <a:ext cx="2271300" cy="921600"/>
          </a:xfrm>
          <a:prstGeom prst="rect">
            <a:avLst/>
          </a:prstGeom>
          <a:noFill/>
          <a:ln>
            <a:noFill/>
          </a:ln>
        </p:spPr>
        <p:txBody>
          <a:bodyPr lIns="91425" tIns="91425" rIns="91425" bIns="91425" anchor="ctr" anchorCtr="0">
            <a:noAutofit/>
          </a:bodyPr>
          <a:lstStyle/>
          <a:p>
            <a:pPr lvl="0" rtl="0">
              <a:spcBef>
                <a:spcPts val="0"/>
              </a:spcBef>
              <a:buNone/>
            </a:pPr>
            <a:r>
              <a:rPr lang="en" sz="4200">
                <a:solidFill>
                  <a:schemeClr val="dk1"/>
                </a:solidFill>
                <a:latin typeface="Comfortaa"/>
                <a:ea typeface="Comfortaa"/>
                <a:cs typeface="Comfortaa"/>
                <a:sym typeface="Comfortaa"/>
              </a:rPr>
              <a:t>Math</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B4A7D6"/>
        </a:solidFill>
        <a:effectLst/>
      </p:bgPr>
    </p:bg>
    <p:spTree>
      <p:nvGrpSpPr>
        <p:cNvPr id="1" name="Shape 125"/>
        <p:cNvGrpSpPr/>
        <p:nvPr/>
      </p:nvGrpSpPr>
      <p:grpSpPr>
        <a:xfrm>
          <a:off x="0" y="0"/>
          <a:ext cx="0" cy="0"/>
          <a:chOff x="0" y="0"/>
          <a:chExt cx="0" cy="0"/>
        </a:xfrm>
      </p:grpSpPr>
      <p:sp>
        <p:nvSpPr>
          <p:cNvPr id="126" name="Shape 126"/>
          <p:cNvSpPr txBox="1"/>
          <p:nvPr/>
        </p:nvSpPr>
        <p:spPr>
          <a:xfrm>
            <a:off x="0" y="1409553"/>
            <a:ext cx="9144000" cy="3000000"/>
          </a:xfrm>
          <a:prstGeom prst="rect">
            <a:avLst/>
          </a:prstGeom>
          <a:noFill/>
          <a:ln>
            <a:noFill/>
          </a:ln>
        </p:spPr>
        <p:txBody>
          <a:bodyPr lIns="91425" tIns="91425" rIns="91425" bIns="91425" anchor="ctr" anchorCtr="0">
            <a:noAutofit/>
          </a:bodyPr>
          <a:lstStyle/>
          <a:p>
            <a:pPr lvl="0" rtl="0">
              <a:spcBef>
                <a:spcPts val="0"/>
              </a:spcBef>
              <a:buNone/>
            </a:pPr>
            <a:r>
              <a:rPr lang="en" sz="2400" dirty="0">
                <a:solidFill>
                  <a:schemeClr val="dk1"/>
                </a:solidFill>
                <a:latin typeface="Comic Sans MS"/>
                <a:ea typeface="Comic Sans MS"/>
                <a:cs typeface="Comic Sans MS"/>
                <a:sym typeface="Comic Sans MS"/>
              </a:rPr>
              <a:t>In kindergarten we have 40 sight words. We call these "popcorn words" because they pop up everywhere and you can't sound them out. At the end of each quarter we have a giant popcorn party to celebrate all students who have learned the popcorn words! You will get more information about this as the party approaches.</a:t>
            </a:r>
          </a:p>
        </p:txBody>
      </p:sp>
      <p:sp>
        <p:nvSpPr>
          <p:cNvPr id="127" name="Shape 127"/>
          <p:cNvSpPr txBox="1"/>
          <p:nvPr/>
        </p:nvSpPr>
        <p:spPr>
          <a:xfrm>
            <a:off x="2391389" y="158044"/>
            <a:ext cx="4754478" cy="958800"/>
          </a:xfrm>
          <a:prstGeom prst="rect">
            <a:avLst/>
          </a:prstGeom>
          <a:noFill/>
          <a:ln>
            <a:noFill/>
          </a:ln>
        </p:spPr>
        <p:txBody>
          <a:bodyPr lIns="91425" tIns="91425" rIns="91425" bIns="91425" anchor="ctr" anchorCtr="0">
            <a:noAutofit/>
          </a:bodyPr>
          <a:lstStyle/>
          <a:p>
            <a:pPr lvl="0" rtl="0">
              <a:spcBef>
                <a:spcPts val="0"/>
              </a:spcBef>
              <a:buNone/>
            </a:pPr>
            <a:r>
              <a:rPr lang="en" sz="4200" dirty="0">
                <a:solidFill>
                  <a:schemeClr val="dk1"/>
                </a:solidFill>
                <a:latin typeface="Comfortaa"/>
                <a:ea typeface="Comfortaa"/>
                <a:cs typeface="Comfortaa"/>
                <a:sym typeface="Comfortaa"/>
              </a:rPr>
              <a:t>Popcorn Words</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9FC5E8"/>
        </a:solidFill>
        <a:effectLst/>
      </p:bgPr>
    </p:bg>
    <p:spTree>
      <p:nvGrpSpPr>
        <p:cNvPr id="1" name="Shape 131"/>
        <p:cNvGrpSpPr/>
        <p:nvPr/>
      </p:nvGrpSpPr>
      <p:grpSpPr>
        <a:xfrm>
          <a:off x="0" y="0"/>
          <a:ext cx="0" cy="0"/>
          <a:chOff x="0" y="0"/>
          <a:chExt cx="0" cy="0"/>
        </a:xfrm>
      </p:grpSpPr>
      <p:sp>
        <p:nvSpPr>
          <p:cNvPr id="132" name="Shape 132"/>
          <p:cNvSpPr txBox="1"/>
          <p:nvPr/>
        </p:nvSpPr>
        <p:spPr>
          <a:xfrm>
            <a:off x="1252950" y="523075"/>
            <a:ext cx="6638100" cy="3000000"/>
          </a:xfrm>
          <a:prstGeom prst="rect">
            <a:avLst/>
          </a:prstGeom>
          <a:noFill/>
          <a:ln>
            <a:noFill/>
          </a:ln>
        </p:spPr>
        <p:txBody>
          <a:bodyPr lIns="91425" tIns="91425" rIns="91425" bIns="91425" anchor="ctr" anchorCtr="0">
            <a:noAutofit/>
          </a:bodyPr>
          <a:lstStyle/>
          <a:p>
            <a:pPr lvl="0" rtl="0">
              <a:spcBef>
                <a:spcPts val="0"/>
              </a:spcBef>
              <a:buNone/>
            </a:pPr>
            <a:r>
              <a:rPr lang="en" sz="7200" dirty="0">
                <a:solidFill>
                  <a:schemeClr val="dk1"/>
                </a:solidFill>
                <a:latin typeface="Comfortaa"/>
                <a:ea typeface="Comfortaa"/>
                <a:cs typeface="Comfortaa"/>
                <a:sym typeface="Comfortaa"/>
              </a:rPr>
              <a:t>Questions???</a:t>
            </a:r>
          </a:p>
        </p:txBody>
      </p:sp>
      <p:sp>
        <p:nvSpPr>
          <p:cNvPr id="3" name="TextBox 2"/>
          <p:cNvSpPr txBox="1"/>
          <p:nvPr/>
        </p:nvSpPr>
        <p:spPr>
          <a:xfrm>
            <a:off x="2539999" y="230687"/>
            <a:ext cx="3783408" cy="584775"/>
          </a:xfrm>
          <a:prstGeom prst="rect">
            <a:avLst/>
          </a:prstGeom>
          <a:noFill/>
        </p:spPr>
        <p:txBody>
          <a:bodyPr wrap="none" rtlCol="0">
            <a:spAutoFit/>
          </a:bodyPr>
          <a:lstStyle/>
          <a:p>
            <a:r>
              <a:rPr lang="en-US" sz="3200" dirty="0" smtClean="0">
                <a:solidFill>
                  <a:schemeClr val="tx1"/>
                </a:solidFill>
                <a:hlinkClick r:id="rId3"/>
              </a:rPr>
              <a:t>The Kids in Room 2</a:t>
            </a:r>
            <a:endParaRPr lang="en-US" sz="3200" dirty="0">
              <a:solidFill>
                <a:schemeClr val="tx1"/>
              </a:solidFill>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9FC5E8"/>
        </a:solidFill>
        <a:effectLst/>
      </p:bgPr>
    </p:bg>
    <p:spTree>
      <p:nvGrpSpPr>
        <p:cNvPr id="1" name="Shape 58"/>
        <p:cNvGrpSpPr/>
        <p:nvPr/>
      </p:nvGrpSpPr>
      <p:grpSpPr>
        <a:xfrm>
          <a:off x="0" y="0"/>
          <a:ext cx="0" cy="0"/>
          <a:chOff x="0" y="0"/>
          <a:chExt cx="0" cy="0"/>
        </a:xfrm>
      </p:grpSpPr>
      <p:sp>
        <p:nvSpPr>
          <p:cNvPr id="59" name="Shape 59"/>
          <p:cNvSpPr txBox="1"/>
          <p:nvPr/>
        </p:nvSpPr>
        <p:spPr>
          <a:xfrm>
            <a:off x="0" y="1305575"/>
            <a:ext cx="9082800" cy="3837900"/>
          </a:xfrm>
          <a:prstGeom prst="rect">
            <a:avLst/>
          </a:prstGeom>
          <a:noFill/>
          <a:ln>
            <a:noFill/>
          </a:ln>
        </p:spPr>
        <p:txBody>
          <a:bodyPr lIns="91425" tIns="91425" rIns="91425" bIns="91425" anchor="ctr" anchorCtr="0">
            <a:noAutofit/>
          </a:bodyPr>
          <a:lstStyle/>
          <a:p>
            <a:pPr lvl="0" rtl="0">
              <a:spcBef>
                <a:spcPts val="0"/>
              </a:spcBef>
              <a:buNone/>
            </a:pPr>
            <a:r>
              <a:rPr lang="en" sz="2800" dirty="0">
                <a:solidFill>
                  <a:schemeClr val="dk1"/>
                </a:solidFill>
                <a:latin typeface="Comfortaa"/>
                <a:ea typeface="Comfortaa"/>
                <a:cs typeface="Comfortaa"/>
                <a:sym typeface="Comfortaa"/>
              </a:rPr>
              <a:t>Students may arrive no earlier than </a:t>
            </a:r>
            <a:r>
              <a:rPr lang="en" sz="2800" dirty="0" smtClean="0">
                <a:solidFill>
                  <a:schemeClr val="dk1"/>
                </a:solidFill>
                <a:latin typeface="Comfortaa"/>
                <a:ea typeface="Comfortaa"/>
                <a:cs typeface="Comfortaa"/>
                <a:sym typeface="Comfortaa"/>
              </a:rPr>
              <a:t>7:15 </a:t>
            </a:r>
            <a:r>
              <a:rPr lang="en" sz="2800" dirty="0">
                <a:solidFill>
                  <a:schemeClr val="dk1"/>
                </a:solidFill>
                <a:latin typeface="Comfortaa"/>
                <a:ea typeface="Comfortaa"/>
                <a:cs typeface="Comfortaa"/>
                <a:sym typeface="Comfortaa"/>
              </a:rPr>
              <a:t>each morning. If your child will eat breakfast, he or she must get to school in plenty of time to eat. Students will not be allowed to go to breakfast after 7:35 and must be in the classroom by 7:50 or they will be counted tardy. We begin working promptly, so please make sure that your child is on time! If your child is absent, send a written excuse in his or her folder.</a:t>
            </a:r>
          </a:p>
        </p:txBody>
      </p:sp>
      <p:sp>
        <p:nvSpPr>
          <p:cNvPr id="60" name="Shape 60"/>
          <p:cNvSpPr txBox="1"/>
          <p:nvPr/>
        </p:nvSpPr>
        <p:spPr>
          <a:xfrm>
            <a:off x="2853149" y="56275"/>
            <a:ext cx="3581517" cy="1058100"/>
          </a:xfrm>
          <a:prstGeom prst="rect">
            <a:avLst/>
          </a:prstGeom>
          <a:noFill/>
          <a:ln>
            <a:noFill/>
          </a:ln>
        </p:spPr>
        <p:txBody>
          <a:bodyPr lIns="91425" tIns="91425" rIns="91425" bIns="91425" anchor="ctr" anchorCtr="0">
            <a:noAutofit/>
          </a:bodyPr>
          <a:lstStyle/>
          <a:p>
            <a:pPr lvl="0" rtl="0">
              <a:spcBef>
                <a:spcPts val="0"/>
              </a:spcBef>
              <a:buNone/>
            </a:pPr>
            <a:r>
              <a:rPr lang="en" sz="4200" dirty="0">
                <a:solidFill>
                  <a:schemeClr val="dk1"/>
                </a:solidFill>
                <a:latin typeface="Comfortaa"/>
                <a:ea typeface="Comfortaa"/>
                <a:cs typeface="Comfortaa"/>
                <a:sym typeface="Comfortaa"/>
              </a:rPr>
              <a:t>Attendance</a:t>
            </a:r>
            <a:r>
              <a:rPr lang="en" sz="4200" dirty="0">
                <a:solidFill>
                  <a:schemeClr val="dk1"/>
                </a:solidFill>
                <a:latin typeface="Comic Sans MS"/>
                <a:ea typeface="Comic Sans MS"/>
                <a:cs typeface="Comic Sans MS"/>
                <a:sym typeface="Comic Sans MS"/>
              </a:rPr>
              <a:t>:</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93C47D"/>
        </a:solidFill>
        <a:effectLst/>
      </p:bgPr>
    </p:bg>
    <p:spTree>
      <p:nvGrpSpPr>
        <p:cNvPr id="1" name="Shape 64"/>
        <p:cNvGrpSpPr/>
        <p:nvPr/>
      </p:nvGrpSpPr>
      <p:grpSpPr>
        <a:xfrm>
          <a:off x="0" y="0"/>
          <a:ext cx="0" cy="0"/>
          <a:chOff x="0" y="0"/>
          <a:chExt cx="0" cy="0"/>
        </a:xfrm>
      </p:grpSpPr>
      <p:sp>
        <p:nvSpPr>
          <p:cNvPr id="65" name="Shape 65"/>
          <p:cNvSpPr txBox="1"/>
          <p:nvPr/>
        </p:nvSpPr>
        <p:spPr>
          <a:xfrm>
            <a:off x="74725" y="1942850"/>
            <a:ext cx="9069300" cy="3000000"/>
          </a:xfrm>
          <a:prstGeom prst="rect">
            <a:avLst/>
          </a:prstGeom>
          <a:noFill/>
          <a:ln>
            <a:noFill/>
          </a:ln>
        </p:spPr>
        <p:txBody>
          <a:bodyPr lIns="91425" tIns="91425" rIns="91425" bIns="91425" anchor="ctr" anchorCtr="0">
            <a:noAutofit/>
          </a:bodyPr>
          <a:lstStyle/>
          <a:p>
            <a:pPr lvl="0" rtl="0">
              <a:lnSpc>
                <a:spcPct val="115000"/>
              </a:lnSpc>
              <a:spcBef>
                <a:spcPts val="0"/>
              </a:spcBef>
              <a:buNone/>
            </a:pPr>
            <a:r>
              <a:rPr lang="en" sz="2800">
                <a:solidFill>
                  <a:schemeClr val="dk1"/>
                </a:solidFill>
                <a:latin typeface="Comfortaa"/>
                <a:ea typeface="Comfortaa"/>
                <a:cs typeface="Comfortaa"/>
                <a:sym typeface="Comfortaa"/>
              </a:rPr>
              <a:t>All students must learn their lunch number! This is the code that they will use to log on to computers, check out library books and pay for their lunch. Even if your child brings a lunchbox, they must learn how to type in their lunch number independently. Please help your child practice this every night.</a:t>
            </a:r>
          </a:p>
          <a:p>
            <a:pPr lvl="0" rtl="0">
              <a:lnSpc>
                <a:spcPct val="115000"/>
              </a:lnSpc>
              <a:spcBef>
                <a:spcPts val="0"/>
              </a:spcBef>
              <a:buNone/>
            </a:pPr>
            <a:endParaRPr sz="2800">
              <a:solidFill>
                <a:schemeClr val="dk1"/>
              </a:solidFill>
              <a:latin typeface="Comic Sans MS"/>
              <a:ea typeface="Comic Sans MS"/>
              <a:cs typeface="Comic Sans MS"/>
              <a:sym typeface="Comic Sans MS"/>
            </a:endParaRPr>
          </a:p>
        </p:txBody>
      </p:sp>
      <p:sp>
        <p:nvSpPr>
          <p:cNvPr id="66" name="Shape 66"/>
          <p:cNvSpPr txBox="1"/>
          <p:nvPr/>
        </p:nvSpPr>
        <p:spPr>
          <a:xfrm>
            <a:off x="2446525" y="99625"/>
            <a:ext cx="4325700" cy="909000"/>
          </a:xfrm>
          <a:prstGeom prst="rect">
            <a:avLst/>
          </a:prstGeom>
          <a:noFill/>
          <a:ln>
            <a:noFill/>
          </a:ln>
        </p:spPr>
        <p:txBody>
          <a:bodyPr lIns="91425" tIns="91425" rIns="91425" bIns="91425" anchor="ctr" anchorCtr="0">
            <a:noAutofit/>
          </a:bodyPr>
          <a:lstStyle/>
          <a:p>
            <a:pPr lvl="0" rtl="0">
              <a:spcBef>
                <a:spcPts val="0"/>
              </a:spcBef>
              <a:buNone/>
            </a:pPr>
            <a:r>
              <a:rPr lang="en" sz="4200">
                <a:solidFill>
                  <a:schemeClr val="dk1"/>
                </a:solidFill>
                <a:latin typeface="Comfortaa"/>
                <a:ea typeface="Comfortaa"/>
                <a:cs typeface="Comfortaa"/>
                <a:sym typeface="Comfortaa"/>
              </a:rPr>
              <a:t>Lunch Numbers</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E599"/>
        </a:solidFill>
        <a:effectLst/>
      </p:bgPr>
    </p:bg>
    <p:spTree>
      <p:nvGrpSpPr>
        <p:cNvPr id="1" name="Shape 70"/>
        <p:cNvGrpSpPr/>
        <p:nvPr/>
      </p:nvGrpSpPr>
      <p:grpSpPr>
        <a:xfrm>
          <a:off x="0" y="0"/>
          <a:ext cx="0" cy="0"/>
          <a:chOff x="0" y="0"/>
          <a:chExt cx="0" cy="0"/>
        </a:xfrm>
      </p:grpSpPr>
      <p:sp>
        <p:nvSpPr>
          <p:cNvPr id="71" name="Shape 71"/>
          <p:cNvSpPr txBox="1"/>
          <p:nvPr/>
        </p:nvSpPr>
        <p:spPr>
          <a:xfrm>
            <a:off x="26250" y="1479525"/>
            <a:ext cx="9091500" cy="3000000"/>
          </a:xfrm>
          <a:prstGeom prst="rect">
            <a:avLst/>
          </a:prstGeom>
          <a:noFill/>
          <a:ln>
            <a:noFill/>
          </a:ln>
        </p:spPr>
        <p:txBody>
          <a:bodyPr lIns="91425" tIns="91425" rIns="91425" bIns="91425" anchor="ctr" anchorCtr="0">
            <a:noAutofit/>
          </a:bodyPr>
          <a:lstStyle/>
          <a:p>
            <a:pPr lvl="0" rtl="0">
              <a:spcBef>
                <a:spcPts val="0"/>
              </a:spcBef>
              <a:buNone/>
            </a:pPr>
            <a:r>
              <a:rPr lang="en" sz="2400" dirty="0">
                <a:solidFill>
                  <a:schemeClr val="dk1"/>
                </a:solidFill>
                <a:latin typeface="Comfortaa"/>
                <a:ea typeface="Comfortaa"/>
                <a:cs typeface="Comfortaa"/>
                <a:sym typeface="Comfortaa"/>
              </a:rPr>
              <a:t>Please check your child's folder every night. Initial the behavior chart and take time to discuss appropriate behavior with your child. Make sure to take out ALL papers every night and look over them with your child. Send any money in the enclosed envelope and write the amount and what it is for on the envelope. Also, please complete and return homework each day. Homework will be taken up each Friday. Each child who has completed their homework on Friday will get a stamp. You ndo not have to sign the money envelope nightly</a:t>
            </a:r>
            <a:r>
              <a:rPr lang="en" sz="2400" dirty="0" smtClean="0">
                <a:solidFill>
                  <a:schemeClr val="dk1"/>
                </a:solidFill>
                <a:latin typeface="Comfortaa"/>
                <a:ea typeface="Comfortaa"/>
                <a:cs typeface="Comfortaa"/>
                <a:sym typeface="Comfortaa"/>
              </a:rPr>
              <a:t>. Book pouches will be sent tomorrow.</a:t>
            </a:r>
            <a:endParaRPr lang="en" sz="2400" dirty="0">
              <a:solidFill>
                <a:schemeClr val="dk1"/>
              </a:solidFill>
              <a:latin typeface="Comfortaa"/>
              <a:ea typeface="Comfortaa"/>
              <a:cs typeface="Comfortaa"/>
              <a:sym typeface="Comfortaa"/>
            </a:endParaRPr>
          </a:p>
        </p:txBody>
      </p:sp>
      <p:sp>
        <p:nvSpPr>
          <p:cNvPr id="72" name="Shape 72"/>
          <p:cNvSpPr txBox="1"/>
          <p:nvPr/>
        </p:nvSpPr>
        <p:spPr>
          <a:xfrm>
            <a:off x="3345300" y="0"/>
            <a:ext cx="2453400" cy="684900"/>
          </a:xfrm>
          <a:prstGeom prst="rect">
            <a:avLst/>
          </a:prstGeom>
          <a:noFill/>
          <a:ln>
            <a:noFill/>
          </a:ln>
        </p:spPr>
        <p:txBody>
          <a:bodyPr lIns="91425" tIns="91425" rIns="91425" bIns="91425" anchor="ctr" anchorCtr="0">
            <a:noAutofit/>
          </a:bodyPr>
          <a:lstStyle/>
          <a:p>
            <a:pPr lvl="0" rtl="0">
              <a:spcBef>
                <a:spcPts val="0"/>
              </a:spcBef>
              <a:buNone/>
            </a:pPr>
            <a:r>
              <a:rPr lang="en" sz="4200">
                <a:solidFill>
                  <a:schemeClr val="dk1"/>
                </a:solidFill>
                <a:latin typeface="Comfortaa"/>
                <a:ea typeface="Comfortaa"/>
                <a:cs typeface="Comfortaa"/>
                <a:sym typeface="Comfortaa"/>
              </a:rPr>
              <a:t>Folders</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9CB9C"/>
        </a:solidFill>
        <a:effectLst/>
      </p:bgPr>
    </p:bg>
    <p:spTree>
      <p:nvGrpSpPr>
        <p:cNvPr id="1" name="Shape 76"/>
        <p:cNvGrpSpPr/>
        <p:nvPr/>
      </p:nvGrpSpPr>
      <p:grpSpPr>
        <a:xfrm>
          <a:off x="0" y="0"/>
          <a:ext cx="0" cy="0"/>
          <a:chOff x="0" y="0"/>
          <a:chExt cx="0" cy="0"/>
        </a:xfrm>
      </p:grpSpPr>
      <p:sp>
        <p:nvSpPr>
          <p:cNvPr id="77" name="Shape 77"/>
          <p:cNvSpPr txBox="1"/>
          <p:nvPr/>
        </p:nvSpPr>
        <p:spPr>
          <a:xfrm>
            <a:off x="0" y="1371723"/>
            <a:ext cx="9144000" cy="3000000"/>
          </a:xfrm>
          <a:prstGeom prst="rect">
            <a:avLst/>
          </a:prstGeom>
          <a:noFill/>
          <a:ln>
            <a:noFill/>
          </a:ln>
        </p:spPr>
        <p:txBody>
          <a:bodyPr lIns="91425" tIns="91425" rIns="91425" bIns="91425" anchor="ctr" anchorCtr="0">
            <a:noAutofit/>
          </a:bodyPr>
          <a:lstStyle/>
          <a:p>
            <a:pPr lvl="0" rtl="0">
              <a:spcBef>
                <a:spcPts val="0"/>
              </a:spcBef>
              <a:buNone/>
            </a:pPr>
            <a:r>
              <a:rPr lang="en" sz="2400" dirty="0">
                <a:solidFill>
                  <a:schemeClr val="dk1"/>
                </a:solidFill>
                <a:latin typeface="Comfortaa"/>
                <a:ea typeface="Comfortaa"/>
                <a:cs typeface="Comfortaa"/>
                <a:sym typeface="Comfortaa"/>
              </a:rPr>
              <a:t>Everyday at Grantswood we recite the Grantswood Promise. The six rules stated in the promise are color coordinated. This year we will be using a colored "clip chart" to monitor our behavior and classroom choices. Your child will have a clip on a chart that he/she will physically move up or down the chart, depending on his/her choices. Please keep in mind that your child may not move every single day. Remaining on green throughout the day represents a great day! In order to move up, students must go above and beyond in their behavior choices. I believe that this system will be a positive way for students to monitor their choices and will give them behavior goals to strive for!</a:t>
            </a:r>
          </a:p>
        </p:txBody>
      </p:sp>
      <p:sp>
        <p:nvSpPr>
          <p:cNvPr id="78" name="Shape 78"/>
          <p:cNvSpPr txBox="1"/>
          <p:nvPr/>
        </p:nvSpPr>
        <p:spPr>
          <a:xfrm>
            <a:off x="3351450" y="0"/>
            <a:ext cx="2441100" cy="884100"/>
          </a:xfrm>
          <a:prstGeom prst="rect">
            <a:avLst/>
          </a:prstGeom>
          <a:noFill/>
          <a:ln>
            <a:noFill/>
          </a:ln>
        </p:spPr>
        <p:txBody>
          <a:bodyPr lIns="91425" tIns="91425" rIns="91425" bIns="91425" anchor="ctr" anchorCtr="0">
            <a:noAutofit/>
          </a:bodyPr>
          <a:lstStyle/>
          <a:p>
            <a:pPr lvl="0" rtl="0">
              <a:spcBef>
                <a:spcPts val="0"/>
              </a:spcBef>
              <a:buNone/>
            </a:pPr>
            <a:r>
              <a:rPr lang="en" sz="4200">
                <a:solidFill>
                  <a:schemeClr val="dk1"/>
                </a:solidFill>
                <a:latin typeface="Comfortaa"/>
                <a:ea typeface="Comfortaa"/>
                <a:cs typeface="Comfortaa"/>
                <a:sym typeface="Comfortaa"/>
              </a:rPr>
              <a:t>Conduct</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EA9999"/>
        </a:solidFill>
        <a:effectLst/>
      </p:bgPr>
    </p:bg>
    <p:spTree>
      <p:nvGrpSpPr>
        <p:cNvPr id="1" name="Shape 82"/>
        <p:cNvGrpSpPr/>
        <p:nvPr/>
      </p:nvGrpSpPr>
      <p:grpSpPr>
        <a:xfrm>
          <a:off x="0" y="0"/>
          <a:ext cx="0" cy="0"/>
          <a:chOff x="0" y="0"/>
          <a:chExt cx="0" cy="0"/>
        </a:xfrm>
      </p:grpSpPr>
      <p:sp>
        <p:nvSpPr>
          <p:cNvPr id="83" name="Shape 83"/>
          <p:cNvSpPr txBox="1"/>
          <p:nvPr/>
        </p:nvSpPr>
        <p:spPr>
          <a:xfrm>
            <a:off x="0" y="1544300"/>
            <a:ext cx="9144000" cy="3000000"/>
          </a:xfrm>
          <a:prstGeom prst="rect">
            <a:avLst/>
          </a:prstGeom>
          <a:noFill/>
          <a:ln>
            <a:noFill/>
          </a:ln>
        </p:spPr>
        <p:txBody>
          <a:bodyPr lIns="91425" tIns="91425" rIns="91425" bIns="91425" anchor="ctr" anchorCtr="0">
            <a:noAutofit/>
          </a:bodyPr>
          <a:lstStyle/>
          <a:p>
            <a:pPr lvl="0" rtl="0">
              <a:spcBef>
                <a:spcPts val="0"/>
              </a:spcBef>
              <a:buNone/>
            </a:pPr>
            <a:r>
              <a:rPr lang="en" sz="2400">
                <a:solidFill>
                  <a:schemeClr val="dk1"/>
                </a:solidFill>
                <a:latin typeface="Comfortaa"/>
                <a:ea typeface="Comfortaa"/>
                <a:cs typeface="Comfortaa"/>
                <a:sym typeface="Comfortaa"/>
              </a:rPr>
              <a:t>The Code of Conduct book gives detailed information about the dress code. If short dresses or skirts are worn, have your child wear shorts under them. Students are strongly encouraged to wear tennis shoes or other appropriate shoes to P.E. We do not have time to change shoes before P.E., so please have your wear appropriate shoes all day. Practice helping your child learn to tie his or her shoes!!! Lastly, make sure to label all jackets and sweaters with your child's name.</a:t>
            </a:r>
          </a:p>
        </p:txBody>
      </p:sp>
      <p:sp>
        <p:nvSpPr>
          <p:cNvPr id="84" name="Shape 84"/>
          <p:cNvSpPr txBox="1"/>
          <p:nvPr/>
        </p:nvSpPr>
        <p:spPr>
          <a:xfrm>
            <a:off x="2685300" y="0"/>
            <a:ext cx="3773400" cy="1108500"/>
          </a:xfrm>
          <a:prstGeom prst="rect">
            <a:avLst/>
          </a:prstGeom>
          <a:noFill/>
          <a:ln>
            <a:noFill/>
          </a:ln>
        </p:spPr>
        <p:txBody>
          <a:bodyPr lIns="91425" tIns="91425" rIns="91425" bIns="91425" anchor="ctr" anchorCtr="0">
            <a:noAutofit/>
          </a:bodyPr>
          <a:lstStyle/>
          <a:p>
            <a:pPr lvl="0" rtl="0">
              <a:spcBef>
                <a:spcPts val="0"/>
              </a:spcBef>
              <a:buNone/>
            </a:pPr>
            <a:r>
              <a:rPr lang="en" sz="4200">
                <a:solidFill>
                  <a:schemeClr val="dk1"/>
                </a:solidFill>
                <a:latin typeface="Comfortaa"/>
                <a:ea typeface="Comfortaa"/>
                <a:cs typeface="Comfortaa"/>
                <a:sym typeface="Comfortaa"/>
              </a:rPr>
              <a:t>Dress Code</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D5A6BD"/>
        </a:solidFill>
        <a:effectLst/>
      </p:bgPr>
    </p:bg>
    <p:spTree>
      <p:nvGrpSpPr>
        <p:cNvPr id="1" name="Shape 88"/>
        <p:cNvGrpSpPr/>
        <p:nvPr/>
      </p:nvGrpSpPr>
      <p:grpSpPr>
        <a:xfrm>
          <a:off x="0" y="0"/>
          <a:ext cx="0" cy="0"/>
          <a:chOff x="0" y="0"/>
          <a:chExt cx="0" cy="0"/>
        </a:xfrm>
      </p:grpSpPr>
      <p:sp>
        <p:nvSpPr>
          <p:cNvPr id="89" name="Shape 89"/>
          <p:cNvSpPr txBox="1"/>
          <p:nvPr/>
        </p:nvSpPr>
        <p:spPr>
          <a:xfrm>
            <a:off x="26250" y="1508350"/>
            <a:ext cx="9091500" cy="3000000"/>
          </a:xfrm>
          <a:prstGeom prst="rect">
            <a:avLst/>
          </a:prstGeom>
          <a:noFill/>
          <a:ln>
            <a:noFill/>
          </a:ln>
        </p:spPr>
        <p:txBody>
          <a:bodyPr lIns="91425" tIns="91425" rIns="91425" bIns="91425" anchor="ctr" anchorCtr="0">
            <a:noAutofit/>
          </a:bodyPr>
          <a:lstStyle/>
          <a:p>
            <a:pPr lvl="0" rtl="0">
              <a:lnSpc>
                <a:spcPct val="115000"/>
              </a:lnSpc>
              <a:spcBef>
                <a:spcPts val="0"/>
              </a:spcBef>
              <a:buNone/>
            </a:pPr>
            <a:r>
              <a:rPr lang="en" sz="2400" dirty="0">
                <a:solidFill>
                  <a:schemeClr val="dk1"/>
                </a:solidFill>
                <a:latin typeface="Comfortaa"/>
                <a:ea typeface="Comfortaa"/>
                <a:cs typeface="Comfortaa"/>
                <a:sym typeface="Comfortaa"/>
              </a:rPr>
              <a:t>All Kindergarten students will be going on a field trip to the zoo. </a:t>
            </a:r>
            <a:r>
              <a:rPr lang="en" sz="2400" dirty="0" smtClean="0">
                <a:solidFill>
                  <a:schemeClr val="dk1"/>
                </a:solidFill>
                <a:latin typeface="Comfortaa"/>
                <a:ea typeface="Comfortaa"/>
                <a:cs typeface="Comfortaa"/>
                <a:sym typeface="Comfortaa"/>
              </a:rPr>
              <a:t>Parents </a:t>
            </a:r>
            <a:r>
              <a:rPr lang="en" sz="2400" dirty="0">
                <a:solidFill>
                  <a:schemeClr val="dk1"/>
                </a:solidFill>
                <a:latin typeface="Comfortaa"/>
                <a:ea typeface="Comfortaa"/>
                <a:cs typeface="Comfortaa"/>
                <a:sym typeface="Comfortaa"/>
              </a:rPr>
              <a:t>are welcome to chaperone but, due to limited space, may not ride on the school buses. Siblings are not allowed to go on field trips.</a:t>
            </a:r>
          </a:p>
          <a:p>
            <a:pPr lvl="0" rtl="0">
              <a:lnSpc>
                <a:spcPct val="115000"/>
              </a:lnSpc>
              <a:spcBef>
                <a:spcPts val="0"/>
              </a:spcBef>
              <a:buNone/>
            </a:pPr>
            <a:endParaRPr sz="2400" dirty="0">
              <a:solidFill>
                <a:schemeClr val="dk1"/>
              </a:solidFill>
              <a:latin typeface="Comfortaa"/>
              <a:ea typeface="Comfortaa"/>
              <a:cs typeface="Comfortaa"/>
              <a:sym typeface="Comfortaa"/>
            </a:endParaRPr>
          </a:p>
          <a:p>
            <a:pPr lvl="0" rtl="0">
              <a:lnSpc>
                <a:spcPct val="115000"/>
              </a:lnSpc>
              <a:spcBef>
                <a:spcPts val="0"/>
              </a:spcBef>
              <a:buNone/>
            </a:pPr>
            <a:r>
              <a:rPr lang="en" sz="2400" dirty="0">
                <a:solidFill>
                  <a:schemeClr val="dk1"/>
                </a:solidFill>
                <a:latin typeface="Comfortaa"/>
                <a:ea typeface="Comfortaa"/>
                <a:cs typeface="Comfortaa"/>
                <a:sym typeface="Comfortaa"/>
              </a:rPr>
              <a:t>We will also be taking a spring field trip. I will share more information with you about this trip soon.</a:t>
            </a:r>
          </a:p>
        </p:txBody>
      </p:sp>
      <p:sp>
        <p:nvSpPr>
          <p:cNvPr id="90" name="Shape 90"/>
          <p:cNvSpPr txBox="1"/>
          <p:nvPr/>
        </p:nvSpPr>
        <p:spPr>
          <a:xfrm>
            <a:off x="2977950" y="0"/>
            <a:ext cx="3188100" cy="722400"/>
          </a:xfrm>
          <a:prstGeom prst="rect">
            <a:avLst/>
          </a:prstGeom>
          <a:noFill/>
          <a:ln>
            <a:noFill/>
          </a:ln>
        </p:spPr>
        <p:txBody>
          <a:bodyPr lIns="91425" tIns="91425" rIns="91425" bIns="91425" anchor="ctr" anchorCtr="0">
            <a:noAutofit/>
          </a:bodyPr>
          <a:lstStyle/>
          <a:p>
            <a:pPr lvl="0" rtl="0">
              <a:spcBef>
                <a:spcPts val="0"/>
              </a:spcBef>
              <a:buNone/>
            </a:pPr>
            <a:r>
              <a:rPr lang="en" sz="4200">
                <a:solidFill>
                  <a:schemeClr val="dk1"/>
                </a:solidFill>
                <a:latin typeface="Comfortaa"/>
                <a:ea typeface="Comfortaa"/>
                <a:cs typeface="Comfortaa"/>
                <a:sym typeface="Comfortaa"/>
              </a:rPr>
              <a:t>Field Trips</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9FC5E8"/>
        </a:solidFill>
        <a:effectLst/>
      </p:bgPr>
    </p:bg>
    <p:spTree>
      <p:nvGrpSpPr>
        <p:cNvPr id="1" name="Shape 94"/>
        <p:cNvGrpSpPr/>
        <p:nvPr/>
      </p:nvGrpSpPr>
      <p:grpSpPr>
        <a:xfrm>
          <a:off x="0" y="0"/>
          <a:ext cx="0" cy="0"/>
          <a:chOff x="0" y="0"/>
          <a:chExt cx="0" cy="0"/>
        </a:xfrm>
      </p:grpSpPr>
      <p:sp>
        <p:nvSpPr>
          <p:cNvPr id="95" name="Shape 95"/>
          <p:cNvSpPr txBox="1"/>
          <p:nvPr/>
        </p:nvSpPr>
        <p:spPr>
          <a:xfrm>
            <a:off x="127200" y="1383075"/>
            <a:ext cx="9016800" cy="3000000"/>
          </a:xfrm>
          <a:prstGeom prst="rect">
            <a:avLst/>
          </a:prstGeom>
          <a:noFill/>
          <a:ln>
            <a:noFill/>
          </a:ln>
        </p:spPr>
        <p:txBody>
          <a:bodyPr lIns="91425" tIns="91425" rIns="91425" bIns="91425" anchor="ctr" anchorCtr="0">
            <a:noAutofit/>
          </a:bodyPr>
          <a:lstStyle/>
          <a:p>
            <a:pPr lvl="0" rtl="0">
              <a:lnSpc>
                <a:spcPct val="115000"/>
              </a:lnSpc>
              <a:spcBef>
                <a:spcPts val="0"/>
              </a:spcBef>
              <a:buNone/>
            </a:pPr>
            <a:r>
              <a:rPr lang="en" sz="2400">
                <a:solidFill>
                  <a:schemeClr val="dk1"/>
                </a:solidFill>
                <a:latin typeface="Comfortaa"/>
                <a:ea typeface="Comfortaa"/>
                <a:cs typeface="Comfortaa"/>
                <a:sym typeface="Comfortaa"/>
              </a:rPr>
              <a:t>We will have two main parties this year. One will be a Winter Holiday Celebration and the other will be an End of the Year party. I will send home more information at a later date.</a:t>
            </a:r>
          </a:p>
          <a:p>
            <a:pPr lvl="0" rtl="0">
              <a:lnSpc>
                <a:spcPct val="115000"/>
              </a:lnSpc>
              <a:spcBef>
                <a:spcPts val="0"/>
              </a:spcBef>
              <a:buNone/>
            </a:pPr>
            <a:r>
              <a:rPr lang="en" sz="2400">
                <a:solidFill>
                  <a:schemeClr val="dk1"/>
                </a:solidFill>
                <a:latin typeface="Comfortaa"/>
                <a:ea typeface="Comfortaa"/>
                <a:cs typeface="Comfortaa"/>
                <a:sym typeface="Comfortaa"/>
              </a:rPr>
              <a:t>The Grantswood handbook states that student birthdays are recognized by an announcement over the intercom. Students celebrating birthdays also receive a birthday ribbon from the office. No special food, treats, gifts or celebrations during school hours are allowed. So that all students receive the same recognition, this rule is strictly enforced. </a:t>
            </a:r>
          </a:p>
        </p:txBody>
      </p:sp>
      <p:sp>
        <p:nvSpPr>
          <p:cNvPr id="96" name="Shape 96"/>
          <p:cNvSpPr txBox="1"/>
          <p:nvPr/>
        </p:nvSpPr>
        <p:spPr>
          <a:xfrm>
            <a:off x="3401400" y="-74700"/>
            <a:ext cx="2341200" cy="809399"/>
          </a:xfrm>
          <a:prstGeom prst="rect">
            <a:avLst/>
          </a:prstGeom>
          <a:noFill/>
          <a:ln>
            <a:noFill/>
          </a:ln>
        </p:spPr>
        <p:txBody>
          <a:bodyPr lIns="91425" tIns="91425" rIns="91425" bIns="91425" anchor="ctr" anchorCtr="0">
            <a:noAutofit/>
          </a:bodyPr>
          <a:lstStyle/>
          <a:p>
            <a:pPr lvl="0" rtl="0">
              <a:spcBef>
                <a:spcPts val="0"/>
              </a:spcBef>
              <a:buNone/>
            </a:pPr>
            <a:r>
              <a:rPr lang="en" sz="4200">
                <a:solidFill>
                  <a:schemeClr val="dk1"/>
                </a:solidFill>
                <a:latin typeface="Comfortaa"/>
                <a:ea typeface="Comfortaa"/>
                <a:cs typeface="Comfortaa"/>
                <a:sym typeface="Comfortaa"/>
              </a:rPr>
              <a:t>Parties</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B6D7A8"/>
        </a:solidFill>
        <a:effectLst/>
      </p:bgPr>
    </p:bg>
    <p:spTree>
      <p:nvGrpSpPr>
        <p:cNvPr id="1" name="Shape 100"/>
        <p:cNvGrpSpPr/>
        <p:nvPr/>
      </p:nvGrpSpPr>
      <p:grpSpPr>
        <a:xfrm>
          <a:off x="0" y="0"/>
          <a:ext cx="0" cy="0"/>
          <a:chOff x="0" y="0"/>
          <a:chExt cx="0" cy="0"/>
        </a:xfrm>
      </p:grpSpPr>
      <p:sp>
        <p:nvSpPr>
          <p:cNvPr id="101" name="Shape 101"/>
          <p:cNvSpPr txBox="1"/>
          <p:nvPr/>
        </p:nvSpPr>
        <p:spPr>
          <a:xfrm>
            <a:off x="0" y="2143500"/>
            <a:ext cx="9054000" cy="3000000"/>
          </a:xfrm>
          <a:prstGeom prst="rect">
            <a:avLst/>
          </a:prstGeom>
          <a:noFill/>
          <a:ln>
            <a:noFill/>
          </a:ln>
        </p:spPr>
        <p:txBody>
          <a:bodyPr lIns="91425" tIns="91425" rIns="91425" bIns="91425" anchor="ctr" anchorCtr="0">
            <a:noAutofit/>
          </a:bodyPr>
          <a:lstStyle/>
          <a:p>
            <a:pPr lvl="0" rtl="0">
              <a:spcBef>
                <a:spcPts val="0"/>
              </a:spcBef>
              <a:buNone/>
            </a:pPr>
            <a:r>
              <a:rPr lang="en" sz="2800" dirty="0">
                <a:solidFill>
                  <a:schemeClr val="dk1"/>
                </a:solidFill>
                <a:latin typeface="Comfortaa"/>
                <a:ea typeface="Comfortaa"/>
                <a:cs typeface="Comfortaa"/>
                <a:sym typeface="Comfortaa"/>
              </a:rPr>
              <a:t>You can set up a conference by calling the school office at </a:t>
            </a:r>
            <a:r>
              <a:rPr lang="en" sz="2800" dirty="0">
                <a:solidFill>
                  <a:srgbClr val="FF0000"/>
                </a:solidFill>
                <a:latin typeface="Comfortaa"/>
                <a:ea typeface="Comfortaa"/>
                <a:cs typeface="Comfortaa"/>
                <a:sym typeface="Comfortaa"/>
              </a:rPr>
              <a:t>379-3700</a:t>
            </a:r>
            <a:r>
              <a:rPr lang="en" sz="2800" dirty="0">
                <a:solidFill>
                  <a:schemeClr val="dk1"/>
                </a:solidFill>
                <a:latin typeface="Comfortaa"/>
                <a:ea typeface="Comfortaa"/>
                <a:cs typeface="Comfortaa"/>
                <a:sym typeface="Comfortaa"/>
              </a:rPr>
              <a:t>, sending a note in your child's folder, or emailing me at </a:t>
            </a:r>
            <a:r>
              <a:rPr lang="en" sz="2800" dirty="0">
                <a:solidFill>
                  <a:srgbClr val="FF0000"/>
                </a:solidFill>
                <a:latin typeface="Comfortaa"/>
                <a:ea typeface="Comfortaa"/>
                <a:cs typeface="Comfortaa"/>
                <a:sym typeface="Comfortaa"/>
              </a:rPr>
              <a:t>vmacon@jefcoed.com</a:t>
            </a:r>
            <a:r>
              <a:rPr lang="en" sz="2800" dirty="0">
                <a:solidFill>
                  <a:schemeClr val="dk1"/>
                </a:solidFill>
                <a:latin typeface="Comfortaa"/>
                <a:ea typeface="Comfortaa"/>
                <a:cs typeface="Comfortaa"/>
                <a:sym typeface="Comfortaa"/>
              </a:rPr>
              <a:t>. My conference times are from </a:t>
            </a:r>
            <a:r>
              <a:rPr lang="en" sz="2800" dirty="0" smtClean="0">
                <a:solidFill>
                  <a:srgbClr val="FF0000"/>
                </a:solidFill>
                <a:latin typeface="Comfortaa"/>
                <a:ea typeface="Comfortaa"/>
                <a:cs typeface="Comfortaa"/>
                <a:sym typeface="Comfortaa"/>
              </a:rPr>
              <a:t>2:00</a:t>
            </a:r>
            <a:r>
              <a:rPr lang="en" sz="2800" dirty="0" smtClean="0">
                <a:solidFill>
                  <a:srgbClr val="FF0000"/>
                </a:solidFill>
                <a:latin typeface="Comfortaa"/>
                <a:ea typeface="Comfortaa"/>
                <a:cs typeface="Comfortaa"/>
                <a:sym typeface="Comfortaa"/>
              </a:rPr>
              <a:t>-2:30</a:t>
            </a:r>
            <a:r>
              <a:rPr lang="en" sz="2800" dirty="0" smtClean="0">
                <a:solidFill>
                  <a:schemeClr val="dk1"/>
                </a:solidFill>
                <a:latin typeface="Comfortaa"/>
                <a:ea typeface="Comfortaa"/>
                <a:cs typeface="Comfortaa"/>
                <a:sym typeface="Comfortaa"/>
              </a:rPr>
              <a:t> Mondays, Tuesdays, and Fridays. </a:t>
            </a:r>
            <a:endParaRPr lang="en" sz="2800" dirty="0">
              <a:solidFill>
                <a:schemeClr val="dk1"/>
              </a:solidFill>
              <a:latin typeface="Comfortaa"/>
              <a:ea typeface="Comfortaa"/>
              <a:cs typeface="Comfortaa"/>
              <a:sym typeface="Comfortaa"/>
            </a:endParaRPr>
          </a:p>
        </p:txBody>
      </p:sp>
      <p:sp>
        <p:nvSpPr>
          <p:cNvPr id="102" name="Shape 102"/>
          <p:cNvSpPr txBox="1"/>
          <p:nvPr/>
        </p:nvSpPr>
        <p:spPr>
          <a:xfrm>
            <a:off x="2671350" y="49825"/>
            <a:ext cx="3711300" cy="1071000"/>
          </a:xfrm>
          <a:prstGeom prst="rect">
            <a:avLst/>
          </a:prstGeom>
          <a:noFill/>
          <a:ln>
            <a:noFill/>
          </a:ln>
        </p:spPr>
        <p:txBody>
          <a:bodyPr lIns="91425" tIns="91425" rIns="91425" bIns="91425" anchor="ctr" anchorCtr="0">
            <a:noAutofit/>
          </a:bodyPr>
          <a:lstStyle/>
          <a:p>
            <a:pPr lvl="0" rtl="0">
              <a:spcBef>
                <a:spcPts val="0"/>
              </a:spcBef>
              <a:buNone/>
            </a:pPr>
            <a:r>
              <a:rPr lang="en" sz="4200">
                <a:solidFill>
                  <a:schemeClr val="dk1"/>
                </a:solidFill>
                <a:latin typeface="Comfortaa"/>
                <a:ea typeface="Comfortaa"/>
                <a:cs typeface="Comfortaa"/>
                <a:sym typeface="Comfortaa"/>
              </a:rPr>
              <a:t>Conferences</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simple-light-2">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18</TotalTime>
  <Words>986</Words>
  <Application>Microsoft Office PowerPoint</Application>
  <PresentationFormat>On-screen Show (16:9)</PresentationFormat>
  <Paragraphs>41</Paragraphs>
  <Slides>14</Slides>
  <Notes>14</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14</vt:i4>
      </vt:variant>
    </vt:vector>
  </HeadingPairs>
  <TitlesOfParts>
    <vt:vector size="18" baseType="lpstr">
      <vt:lpstr>Comfortaa</vt:lpstr>
      <vt:lpstr>Comic Sans MS</vt:lpstr>
      <vt:lpstr>Arial</vt:lpstr>
      <vt:lpstr>simple-light-2</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Valyndra Owens</dc:creator>
  <cp:lastModifiedBy>Valyndra Owens</cp:lastModifiedBy>
  <cp:revision>3</cp:revision>
  <dcterms:modified xsi:type="dcterms:W3CDTF">2017-08-29T14:14:58Z</dcterms:modified>
</cp:coreProperties>
</file>